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31"/>
  </p:notesMasterIdLst>
  <p:handoutMasterIdLst>
    <p:handoutMasterId r:id="rId32"/>
  </p:handoutMasterIdLst>
  <p:sldIdLst>
    <p:sldId id="292" r:id="rId2"/>
    <p:sldId id="346" r:id="rId3"/>
    <p:sldId id="347" r:id="rId4"/>
    <p:sldId id="348" r:id="rId5"/>
    <p:sldId id="349" r:id="rId6"/>
    <p:sldId id="350" r:id="rId7"/>
    <p:sldId id="351" r:id="rId8"/>
    <p:sldId id="353" r:id="rId9"/>
    <p:sldId id="352" r:id="rId10"/>
    <p:sldId id="354" r:id="rId11"/>
    <p:sldId id="355" r:id="rId12"/>
    <p:sldId id="359" r:id="rId13"/>
    <p:sldId id="356" r:id="rId14"/>
    <p:sldId id="364" r:id="rId15"/>
    <p:sldId id="362" r:id="rId16"/>
    <p:sldId id="374" r:id="rId17"/>
    <p:sldId id="357" r:id="rId18"/>
    <p:sldId id="358" r:id="rId19"/>
    <p:sldId id="360" r:id="rId20"/>
    <p:sldId id="361" r:id="rId21"/>
    <p:sldId id="363" r:id="rId22"/>
    <p:sldId id="365" r:id="rId23"/>
    <p:sldId id="366" r:id="rId24"/>
    <p:sldId id="367" r:id="rId25"/>
    <p:sldId id="369" r:id="rId26"/>
    <p:sldId id="370" r:id="rId27"/>
    <p:sldId id="371" r:id="rId28"/>
    <p:sldId id="372" r:id="rId29"/>
    <p:sldId id="373" r:id="rId30"/>
  </p:sldIdLst>
  <p:sldSz cx="9144000" cy="5143500" type="screen16x9"/>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5640" userDrawn="1">
          <p15:clr>
            <a:srgbClr val="A4A3A4"/>
          </p15:clr>
        </p15:guide>
        <p15:guide id="3" orient="horz" pos="420" userDrawn="1">
          <p15:clr>
            <a:srgbClr val="A4A3A4"/>
          </p15:clr>
        </p15:guide>
        <p15:guide id="4" pos="2880" userDrawn="1">
          <p15:clr>
            <a:srgbClr val="A4A3A4"/>
          </p15:clr>
        </p15:guide>
        <p15:guide id="5" pos="120" userDrawn="1">
          <p15:clr>
            <a:srgbClr val="A4A3A4"/>
          </p15:clr>
        </p15:guide>
        <p15:guide id="6" orient="horz" pos="180" userDrawn="1">
          <p15:clr>
            <a:srgbClr val="A4A3A4"/>
          </p15:clr>
        </p15:guide>
        <p15:guide id="7" orient="horz" pos="31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AFF"/>
    <a:srgbClr val="ABA19F"/>
    <a:srgbClr val="E7E9E4"/>
    <a:srgbClr val="0E3570"/>
    <a:srgbClr val="0D356E"/>
    <a:srgbClr val="F2F2F2"/>
    <a:srgbClr val="ECECEC"/>
    <a:srgbClr val="626161"/>
    <a:srgbClr val="1B8EC5"/>
    <a:srgbClr val="0152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846" y="60"/>
      </p:cViewPr>
      <p:guideLst>
        <p:guide orient="horz" pos="1620"/>
        <p:guide pos="5640"/>
        <p:guide orient="horz" pos="420"/>
        <p:guide pos="2880"/>
        <p:guide pos="120"/>
        <p:guide orient="horz" pos="180"/>
        <p:guide orient="horz" pos="3108"/>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47" d="100"/>
          <a:sy n="47" d="100"/>
        </p:scale>
        <p:origin x="2898"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2C6EC-F1CE-4E3F-A8A1-3DFAEAB0FFF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B47C9D1-7A6E-4D43-BA68-3D1475A03F9F}">
      <dgm:prSet phldrT="[Text]"/>
      <dgm:spPr/>
      <dgm:t>
        <a:bodyPr/>
        <a:lstStyle/>
        <a:p>
          <a:r>
            <a:rPr lang="en-US" dirty="0" smtClean="0"/>
            <a:t>Diagnostic Models</a:t>
          </a:r>
          <a:endParaRPr lang="en-US" dirty="0"/>
        </a:p>
      </dgm:t>
    </dgm:pt>
    <dgm:pt modelId="{A735FA8D-B0C9-47E0-A011-00592F5BEF88}" type="parTrans" cxnId="{6D86F48B-305D-4767-A5E6-DE609AFE54D9}">
      <dgm:prSet/>
      <dgm:spPr/>
      <dgm:t>
        <a:bodyPr/>
        <a:lstStyle/>
        <a:p>
          <a:endParaRPr lang="en-US"/>
        </a:p>
      </dgm:t>
    </dgm:pt>
    <dgm:pt modelId="{4E908CF4-6C4C-4365-A060-9C519ABEF654}" type="sibTrans" cxnId="{6D86F48B-305D-4767-A5E6-DE609AFE54D9}">
      <dgm:prSet/>
      <dgm:spPr/>
      <dgm:t>
        <a:bodyPr/>
        <a:lstStyle/>
        <a:p>
          <a:endParaRPr lang="en-US"/>
        </a:p>
      </dgm:t>
    </dgm:pt>
    <dgm:pt modelId="{A8BD86A1-E556-4050-9998-2A8904C0284D}">
      <dgm:prSet phldrT="[Text]"/>
      <dgm:spPr/>
      <dgm:t>
        <a:bodyPr/>
        <a:lstStyle/>
        <a:p>
          <a:r>
            <a:rPr lang="en-IN" b="0" i="0" dirty="0" smtClean="0"/>
            <a:t>Used for diagnosing problems by categorizing and framing problems in order to determine the root or possible cause</a:t>
          </a:r>
          <a:endParaRPr lang="en-US" dirty="0"/>
        </a:p>
      </dgm:t>
    </dgm:pt>
    <dgm:pt modelId="{B83A2106-890D-490B-A1CC-21858A12D6B6}" type="parTrans" cxnId="{9C893BA5-5C8F-4804-AE9A-C4D6810070D4}">
      <dgm:prSet/>
      <dgm:spPr/>
      <dgm:t>
        <a:bodyPr/>
        <a:lstStyle/>
        <a:p>
          <a:endParaRPr lang="en-US"/>
        </a:p>
      </dgm:t>
    </dgm:pt>
    <dgm:pt modelId="{1DDBCBF6-6436-4F54-8CB5-D6D8132C184C}" type="sibTrans" cxnId="{9C893BA5-5C8F-4804-AE9A-C4D6810070D4}">
      <dgm:prSet/>
      <dgm:spPr/>
      <dgm:t>
        <a:bodyPr/>
        <a:lstStyle/>
        <a:p>
          <a:endParaRPr lang="en-US"/>
        </a:p>
      </dgm:t>
    </dgm:pt>
    <dgm:pt modelId="{5B70FADB-CEE0-48F2-B659-AD4DEE8F8A2A}">
      <dgm:prSet phldrT="[Text]"/>
      <dgm:spPr/>
      <dgm:t>
        <a:bodyPr/>
        <a:lstStyle/>
        <a:p>
          <a:r>
            <a:rPr lang="en-IN" b="0" i="0" dirty="0" smtClean="0"/>
            <a:t>Explorative Models</a:t>
          </a:r>
          <a:endParaRPr lang="en-US" b="0" dirty="0"/>
        </a:p>
      </dgm:t>
    </dgm:pt>
    <dgm:pt modelId="{BCA3A211-77E0-4334-940E-D6B817C33B37}" type="parTrans" cxnId="{3D49156D-C07A-47E3-A9C5-8437749129C8}">
      <dgm:prSet/>
      <dgm:spPr/>
      <dgm:t>
        <a:bodyPr/>
        <a:lstStyle/>
        <a:p>
          <a:endParaRPr lang="en-US"/>
        </a:p>
      </dgm:t>
    </dgm:pt>
    <dgm:pt modelId="{F1C40475-793C-432C-AC2C-2E0C187DF5B8}" type="sibTrans" cxnId="{3D49156D-C07A-47E3-A9C5-8437749129C8}">
      <dgm:prSet/>
      <dgm:spPr/>
      <dgm:t>
        <a:bodyPr/>
        <a:lstStyle/>
        <a:p>
          <a:endParaRPr lang="en-US"/>
        </a:p>
      </dgm:t>
    </dgm:pt>
    <dgm:pt modelId="{B2BC0121-B317-451B-8039-1E9145FF5792}">
      <dgm:prSet phldrT="[Text]"/>
      <dgm:spPr/>
      <dgm:t>
        <a:bodyPr/>
        <a:lstStyle/>
        <a:p>
          <a:r>
            <a:rPr lang="en-IN" b="0" i="0" dirty="0" smtClean="0"/>
            <a:t>This type of model is designed to produce possible options for a specific case</a:t>
          </a:r>
          <a:endParaRPr lang="en-US" dirty="0"/>
        </a:p>
      </dgm:t>
    </dgm:pt>
    <dgm:pt modelId="{A00F110B-3C93-49D3-AA46-D6E344F4411A}" type="parTrans" cxnId="{C3A70D8F-1EA5-4195-8818-4DB8832D1C5F}">
      <dgm:prSet/>
      <dgm:spPr/>
      <dgm:t>
        <a:bodyPr/>
        <a:lstStyle/>
        <a:p>
          <a:endParaRPr lang="en-US"/>
        </a:p>
      </dgm:t>
    </dgm:pt>
    <dgm:pt modelId="{48489F77-8A48-4044-9C94-221BF24F0223}" type="sibTrans" cxnId="{C3A70D8F-1EA5-4195-8818-4DB8832D1C5F}">
      <dgm:prSet/>
      <dgm:spPr/>
      <dgm:t>
        <a:bodyPr/>
        <a:lstStyle/>
        <a:p>
          <a:endParaRPr lang="en-US"/>
        </a:p>
      </dgm:t>
    </dgm:pt>
    <dgm:pt modelId="{369DD22F-5862-4EBD-A6BA-DB660DC8776B}">
      <dgm:prSet phldrT="[Text]"/>
      <dgm:spPr/>
      <dgm:t>
        <a:bodyPr/>
        <a:lstStyle/>
        <a:p>
          <a:r>
            <a:rPr lang="en-IN" b="0" i="0" dirty="0" smtClean="0"/>
            <a:t>Hybrid Models</a:t>
          </a:r>
          <a:endParaRPr lang="en-US" b="0" dirty="0"/>
        </a:p>
      </dgm:t>
    </dgm:pt>
    <dgm:pt modelId="{A3A848C8-CE3D-4662-9A51-C2E2515B97C4}" type="parTrans" cxnId="{42ACEFB5-5CF4-4C32-8775-6E00217398BF}">
      <dgm:prSet/>
      <dgm:spPr/>
      <dgm:t>
        <a:bodyPr/>
        <a:lstStyle/>
        <a:p>
          <a:endParaRPr lang="en-US"/>
        </a:p>
      </dgm:t>
    </dgm:pt>
    <dgm:pt modelId="{93638829-DB5A-4C0B-9A64-076C0850EBA3}" type="sibTrans" cxnId="{42ACEFB5-5CF4-4C32-8775-6E00217398BF}">
      <dgm:prSet/>
      <dgm:spPr/>
      <dgm:t>
        <a:bodyPr/>
        <a:lstStyle/>
        <a:p>
          <a:endParaRPr lang="en-US"/>
        </a:p>
      </dgm:t>
    </dgm:pt>
    <dgm:pt modelId="{5C517135-57F7-4133-BEDB-B9029856CE7A}">
      <dgm:prSet phldrT="[Text]"/>
      <dgm:spPr/>
      <dgm:t>
        <a:bodyPr/>
        <a:lstStyle/>
        <a:p>
          <a:r>
            <a:rPr lang="en-IN" b="0" i="0" dirty="0" smtClean="0"/>
            <a:t>Selective Models</a:t>
          </a:r>
          <a:endParaRPr lang="en-US" b="0" dirty="0"/>
        </a:p>
      </dgm:t>
    </dgm:pt>
    <dgm:pt modelId="{8E8CEC57-D585-4179-ABE7-7762E4167604}" type="parTrans" cxnId="{CABABEE9-0340-40B6-96B4-65A3C5457444}">
      <dgm:prSet/>
      <dgm:spPr/>
      <dgm:t>
        <a:bodyPr/>
        <a:lstStyle/>
        <a:p>
          <a:endParaRPr lang="en-US"/>
        </a:p>
      </dgm:t>
    </dgm:pt>
    <dgm:pt modelId="{4AC907AC-01CE-4063-A841-90B08CBE784B}" type="sibTrans" cxnId="{CABABEE9-0340-40B6-96B4-65A3C5457444}">
      <dgm:prSet/>
      <dgm:spPr/>
      <dgm:t>
        <a:bodyPr/>
        <a:lstStyle/>
        <a:p>
          <a:endParaRPr lang="en-US"/>
        </a:p>
      </dgm:t>
    </dgm:pt>
    <dgm:pt modelId="{935ED753-F370-48B2-BC04-EB96894D833A}">
      <dgm:prSet phldrT="[Text]"/>
      <dgm:spPr/>
      <dgm:t>
        <a:bodyPr/>
        <a:lstStyle/>
        <a:p>
          <a:r>
            <a:rPr lang="en-IN" b="0" i="0" dirty="0" smtClean="0"/>
            <a:t>This type of model is used mainly for the decision-making process in order to assess or select different options</a:t>
          </a:r>
          <a:endParaRPr lang="en-US" dirty="0"/>
        </a:p>
      </dgm:t>
    </dgm:pt>
    <dgm:pt modelId="{8345CCF8-6E3F-4349-8CFE-C028D0C67E40}" type="parTrans" cxnId="{B51555F4-8961-475D-8440-588AE9642E0C}">
      <dgm:prSet/>
      <dgm:spPr/>
      <dgm:t>
        <a:bodyPr/>
        <a:lstStyle/>
        <a:p>
          <a:endParaRPr lang="en-US"/>
        </a:p>
      </dgm:t>
    </dgm:pt>
    <dgm:pt modelId="{FF30170F-2C0B-426D-A4B5-DE89027D5F34}" type="sibTrans" cxnId="{B51555F4-8961-475D-8440-588AE9642E0C}">
      <dgm:prSet/>
      <dgm:spPr/>
      <dgm:t>
        <a:bodyPr/>
        <a:lstStyle/>
        <a:p>
          <a:endParaRPr lang="en-US"/>
        </a:p>
      </dgm:t>
    </dgm:pt>
    <dgm:pt modelId="{23D1D427-4ED3-43FB-AFE2-F7B7A1EA2079}">
      <dgm:prSet phldrT="[Text]"/>
      <dgm:spPr/>
      <dgm:t>
        <a:bodyPr/>
        <a:lstStyle/>
        <a:p>
          <a:r>
            <a:rPr lang="en-IN" b="0" i="0" dirty="0" smtClean="0"/>
            <a:t>Analytic Models</a:t>
          </a:r>
          <a:endParaRPr lang="en-US" b="0" dirty="0"/>
        </a:p>
      </dgm:t>
    </dgm:pt>
    <dgm:pt modelId="{9065DA83-C933-483F-AF34-270AF4E559CE}" type="parTrans" cxnId="{F8196E9F-AC53-4278-AD26-9885F5DB557D}">
      <dgm:prSet/>
      <dgm:spPr/>
      <dgm:t>
        <a:bodyPr/>
        <a:lstStyle/>
        <a:p>
          <a:endParaRPr lang="en-US"/>
        </a:p>
      </dgm:t>
    </dgm:pt>
    <dgm:pt modelId="{DECB1AE3-7BD8-495A-A983-1A7696E76F45}" type="sibTrans" cxnId="{F8196E9F-AC53-4278-AD26-9885F5DB557D}">
      <dgm:prSet/>
      <dgm:spPr/>
      <dgm:t>
        <a:bodyPr/>
        <a:lstStyle/>
        <a:p>
          <a:endParaRPr lang="en-US"/>
        </a:p>
      </dgm:t>
    </dgm:pt>
    <dgm:pt modelId="{F4EDDD09-553A-431F-A442-2A1B17D45D76}">
      <dgm:prSet phldrT="[Text]"/>
      <dgm:spPr/>
      <dgm:t>
        <a:bodyPr/>
        <a:lstStyle/>
        <a:p>
          <a:r>
            <a:rPr lang="en-IN" b="0" i="0" dirty="0" smtClean="0"/>
            <a:t>Analytical Models are mainly used for analysing pre-selected options. This type of model has the ability to assess suitability, risk or any other desire fitness attributes</a:t>
          </a:r>
          <a:endParaRPr lang="en-US" dirty="0"/>
        </a:p>
      </dgm:t>
    </dgm:pt>
    <dgm:pt modelId="{9DEBEBD7-9F28-480D-90AF-A6899E0CC250}" type="parTrans" cxnId="{42951569-0B35-4559-B539-671CD0F58F33}">
      <dgm:prSet/>
      <dgm:spPr/>
      <dgm:t>
        <a:bodyPr/>
        <a:lstStyle/>
        <a:p>
          <a:endParaRPr lang="en-US"/>
        </a:p>
      </dgm:t>
    </dgm:pt>
    <dgm:pt modelId="{25067E2D-F8E1-4C61-88F8-B22CA923E652}" type="sibTrans" cxnId="{42951569-0B35-4559-B539-671CD0F58F33}">
      <dgm:prSet/>
      <dgm:spPr/>
      <dgm:t>
        <a:bodyPr/>
        <a:lstStyle/>
        <a:p>
          <a:endParaRPr lang="en-US"/>
        </a:p>
      </dgm:t>
    </dgm:pt>
    <dgm:pt modelId="{D15691EC-D9D8-40B7-8437-2BBA68949B54}">
      <dgm:prSet phldrT="[Text]"/>
      <dgm:spPr/>
      <dgm:t>
        <a:bodyPr/>
        <a:lstStyle/>
        <a:p>
          <a:r>
            <a:rPr lang="en-IN" b="0" i="0" dirty="0" smtClean="0"/>
            <a:t>Instructive Models</a:t>
          </a:r>
          <a:endParaRPr lang="en-US" b="0" dirty="0"/>
        </a:p>
      </dgm:t>
    </dgm:pt>
    <dgm:pt modelId="{1BC940A7-531E-4994-84B8-DC719268F7B9}" type="parTrans" cxnId="{1B62F8AB-900B-462E-8FCE-3A50768B997A}">
      <dgm:prSet/>
      <dgm:spPr/>
      <dgm:t>
        <a:bodyPr/>
        <a:lstStyle/>
        <a:p>
          <a:endParaRPr lang="en-US"/>
        </a:p>
      </dgm:t>
    </dgm:pt>
    <dgm:pt modelId="{1F3911A2-4BE8-443F-A55B-D7A68D33E349}" type="sibTrans" cxnId="{1B62F8AB-900B-462E-8FCE-3A50768B997A}">
      <dgm:prSet/>
      <dgm:spPr/>
      <dgm:t>
        <a:bodyPr/>
        <a:lstStyle/>
        <a:p>
          <a:endParaRPr lang="en-US"/>
        </a:p>
      </dgm:t>
    </dgm:pt>
    <dgm:pt modelId="{7E302FDE-4AA7-40E7-993E-4895187EC7BA}">
      <dgm:prSet phldrT="[Text]"/>
      <dgm:spPr/>
      <dgm:t>
        <a:bodyPr/>
        <a:lstStyle/>
        <a:p>
          <a:r>
            <a:rPr lang="en-IN" b="0" i="0" dirty="0" smtClean="0"/>
            <a:t>Instructive (or Prescriptive) models provide guidance in a bidirectional or interactive process</a:t>
          </a:r>
          <a:endParaRPr lang="en-US" dirty="0"/>
        </a:p>
      </dgm:t>
    </dgm:pt>
    <dgm:pt modelId="{6AB032FB-FA7B-4716-9F0E-BE2784A6BB4A}" type="parTrans" cxnId="{31D6458B-B421-42F0-A02B-830C8BFE1F98}">
      <dgm:prSet/>
      <dgm:spPr/>
      <dgm:t>
        <a:bodyPr/>
        <a:lstStyle/>
        <a:p>
          <a:endParaRPr lang="en-US"/>
        </a:p>
      </dgm:t>
    </dgm:pt>
    <dgm:pt modelId="{CDBC5EE1-6E3D-4715-BE94-27010109D5B6}" type="sibTrans" cxnId="{31D6458B-B421-42F0-A02B-830C8BFE1F98}">
      <dgm:prSet/>
      <dgm:spPr/>
      <dgm:t>
        <a:bodyPr/>
        <a:lstStyle/>
        <a:p>
          <a:endParaRPr lang="en-US"/>
        </a:p>
      </dgm:t>
    </dgm:pt>
    <dgm:pt modelId="{9CC8523A-1FA8-47C5-9D75-D8EDE23AF71D}">
      <dgm:prSet phldrT="[Text]"/>
      <dgm:spPr/>
      <dgm:t>
        <a:bodyPr/>
        <a:lstStyle/>
        <a:p>
          <a:r>
            <a:rPr lang="en-IN" b="0" i="0" dirty="0" smtClean="0"/>
            <a:t>Constructive Models</a:t>
          </a:r>
          <a:endParaRPr lang="en-US" b="0" dirty="0"/>
        </a:p>
      </dgm:t>
    </dgm:pt>
    <dgm:pt modelId="{36F8EA1D-ECED-44E2-A8F2-14FFA4906D8F}" type="parTrans" cxnId="{15720FE5-75BE-46C5-B287-032EFB3C8BF8}">
      <dgm:prSet/>
      <dgm:spPr/>
      <dgm:t>
        <a:bodyPr/>
        <a:lstStyle/>
        <a:p>
          <a:endParaRPr lang="en-US"/>
        </a:p>
      </dgm:t>
    </dgm:pt>
    <dgm:pt modelId="{0C4D8E6C-E7DB-4E55-BFAD-24A6BDB2F461}" type="sibTrans" cxnId="{15720FE5-75BE-46C5-B287-032EFB3C8BF8}">
      <dgm:prSet/>
      <dgm:spPr/>
      <dgm:t>
        <a:bodyPr/>
        <a:lstStyle/>
        <a:p>
          <a:endParaRPr lang="en-US"/>
        </a:p>
      </dgm:t>
    </dgm:pt>
    <dgm:pt modelId="{A09A4E33-F125-4E90-B7ED-0545EA3612C8}">
      <dgm:prSet phldrT="[Text]"/>
      <dgm:spPr/>
      <dgm:t>
        <a:bodyPr/>
        <a:lstStyle/>
        <a:p>
          <a:r>
            <a:rPr lang="en-IN" b="0" i="0" dirty="0" smtClean="0"/>
            <a:t>A Constructive Model is able to design or construct the solution, rather than instructing it</a:t>
          </a:r>
          <a:endParaRPr lang="en-US" dirty="0"/>
        </a:p>
      </dgm:t>
    </dgm:pt>
    <dgm:pt modelId="{6D503E11-6745-42F7-814F-43149BF30572}" type="parTrans" cxnId="{92874679-7ABD-4055-9D61-3F5B0DF956E8}">
      <dgm:prSet/>
      <dgm:spPr/>
      <dgm:t>
        <a:bodyPr/>
        <a:lstStyle/>
        <a:p>
          <a:endParaRPr lang="en-US"/>
        </a:p>
      </dgm:t>
    </dgm:pt>
    <dgm:pt modelId="{5D34664F-9B37-46A5-A267-2C436331A34F}" type="sibTrans" cxnId="{92874679-7ABD-4055-9D61-3F5B0DF956E8}">
      <dgm:prSet/>
      <dgm:spPr/>
      <dgm:t>
        <a:bodyPr/>
        <a:lstStyle/>
        <a:p>
          <a:endParaRPr lang="en-US"/>
        </a:p>
      </dgm:t>
    </dgm:pt>
    <dgm:pt modelId="{0E044300-980A-4F0D-813C-53B45A9C372B}">
      <dgm:prSet phldrT="[Text]"/>
      <dgm:spPr/>
      <dgm:t>
        <a:bodyPr/>
        <a:lstStyle/>
        <a:p>
          <a:r>
            <a:rPr lang="en-IN" b="0" i="0" smtClean="0"/>
            <a:t>In many cases more advanced models are constructed by nesting or chaining several models together.</a:t>
          </a:r>
          <a:endParaRPr lang="en-US" b="0" dirty="0"/>
        </a:p>
      </dgm:t>
    </dgm:pt>
    <dgm:pt modelId="{56A61156-7DD5-48D9-80CF-B21ADB4EE9EE}" type="parTrans" cxnId="{EF69DD0E-1EF1-4C53-97D5-6320A4D05F4B}">
      <dgm:prSet/>
      <dgm:spPr/>
      <dgm:t>
        <a:bodyPr/>
        <a:lstStyle/>
        <a:p>
          <a:endParaRPr lang="en-US"/>
        </a:p>
      </dgm:t>
    </dgm:pt>
    <dgm:pt modelId="{5B6E7D6D-F2D3-463D-B6E6-D8DBFB4492A6}" type="sibTrans" cxnId="{EF69DD0E-1EF1-4C53-97D5-6320A4D05F4B}">
      <dgm:prSet/>
      <dgm:spPr/>
      <dgm:t>
        <a:bodyPr/>
        <a:lstStyle/>
        <a:p>
          <a:endParaRPr lang="en-US"/>
        </a:p>
      </dgm:t>
    </dgm:pt>
    <dgm:pt modelId="{B7B981DD-A573-4501-8E3C-0026ABCDF0A4}" type="pres">
      <dgm:prSet presAssocID="{73E2C6EC-F1CE-4E3F-A8A1-3DFAEAB0FFF0}" presName="linear" presStyleCnt="0">
        <dgm:presLayoutVars>
          <dgm:animLvl val="lvl"/>
          <dgm:resizeHandles val="exact"/>
        </dgm:presLayoutVars>
      </dgm:prSet>
      <dgm:spPr/>
      <dgm:t>
        <a:bodyPr/>
        <a:lstStyle/>
        <a:p>
          <a:endParaRPr lang="en-US"/>
        </a:p>
      </dgm:t>
    </dgm:pt>
    <dgm:pt modelId="{5223AB41-6813-4303-A696-1D996631F2B0}" type="pres">
      <dgm:prSet presAssocID="{FB47C9D1-7A6E-4D43-BA68-3D1475A03F9F}" presName="parentText" presStyleLbl="node1" presStyleIdx="0" presStyleCnt="7">
        <dgm:presLayoutVars>
          <dgm:chMax val="0"/>
          <dgm:bulletEnabled val="1"/>
        </dgm:presLayoutVars>
      </dgm:prSet>
      <dgm:spPr/>
      <dgm:t>
        <a:bodyPr/>
        <a:lstStyle/>
        <a:p>
          <a:endParaRPr lang="en-US"/>
        </a:p>
      </dgm:t>
    </dgm:pt>
    <dgm:pt modelId="{EF90B5C0-9A76-43C7-AEA7-45BD25DECF14}" type="pres">
      <dgm:prSet presAssocID="{FB47C9D1-7A6E-4D43-BA68-3D1475A03F9F}" presName="childText" presStyleLbl="revTx" presStyleIdx="0" presStyleCnt="7">
        <dgm:presLayoutVars>
          <dgm:bulletEnabled val="1"/>
        </dgm:presLayoutVars>
      </dgm:prSet>
      <dgm:spPr/>
      <dgm:t>
        <a:bodyPr/>
        <a:lstStyle/>
        <a:p>
          <a:endParaRPr lang="en-US"/>
        </a:p>
      </dgm:t>
    </dgm:pt>
    <dgm:pt modelId="{B012A0C6-D5B2-42AE-9CB8-FCD033CF3F57}" type="pres">
      <dgm:prSet presAssocID="{5B70FADB-CEE0-48F2-B659-AD4DEE8F8A2A}" presName="parentText" presStyleLbl="node1" presStyleIdx="1" presStyleCnt="7">
        <dgm:presLayoutVars>
          <dgm:chMax val="0"/>
          <dgm:bulletEnabled val="1"/>
        </dgm:presLayoutVars>
      </dgm:prSet>
      <dgm:spPr/>
      <dgm:t>
        <a:bodyPr/>
        <a:lstStyle/>
        <a:p>
          <a:endParaRPr lang="en-US"/>
        </a:p>
      </dgm:t>
    </dgm:pt>
    <dgm:pt modelId="{E9D487C7-7E07-4262-A07F-8185BAC0693D}" type="pres">
      <dgm:prSet presAssocID="{5B70FADB-CEE0-48F2-B659-AD4DEE8F8A2A}" presName="childText" presStyleLbl="revTx" presStyleIdx="1" presStyleCnt="7">
        <dgm:presLayoutVars>
          <dgm:bulletEnabled val="1"/>
        </dgm:presLayoutVars>
      </dgm:prSet>
      <dgm:spPr/>
      <dgm:t>
        <a:bodyPr/>
        <a:lstStyle/>
        <a:p>
          <a:endParaRPr lang="en-US"/>
        </a:p>
      </dgm:t>
    </dgm:pt>
    <dgm:pt modelId="{F33FF228-FAE5-49F1-A8D9-E03D72D00B3A}" type="pres">
      <dgm:prSet presAssocID="{5C517135-57F7-4133-BEDB-B9029856CE7A}" presName="parentText" presStyleLbl="node1" presStyleIdx="2" presStyleCnt="7">
        <dgm:presLayoutVars>
          <dgm:chMax val="0"/>
          <dgm:bulletEnabled val="1"/>
        </dgm:presLayoutVars>
      </dgm:prSet>
      <dgm:spPr/>
      <dgm:t>
        <a:bodyPr/>
        <a:lstStyle/>
        <a:p>
          <a:endParaRPr lang="en-US"/>
        </a:p>
      </dgm:t>
    </dgm:pt>
    <dgm:pt modelId="{6E88F09D-6710-4B21-A145-396BFB8F3FBD}" type="pres">
      <dgm:prSet presAssocID="{5C517135-57F7-4133-BEDB-B9029856CE7A}" presName="childText" presStyleLbl="revTx" presStyleIdx="2" presStyleCnt="7">
        <dgm:presLayoutVars>
          <dgm:bulletEnabled val="1"/>
        </dgm:presLayoutVars>
      </dgm:prSet>
      <dgm:spPr/>
      <dgm:t>
        <a:bodyPr/>
        <a:lstStyle/>
        <a:p>
          <a:endParaRPr lang="en-US"/>
        </a:p>
      </dgm:t>
    </dgm:pt>
    <dgm:pt modelId="{41AE2A82-5B3B-40BA-8591-251BD3B0E15C}" type="pres">
      <dgm:prSet presAssocID="{23D1D427-4ED3-43FB-AFE2-F7B7A1EA2079}" presName="parentText" presStyleLbl="node1" presStyleIdx="3" presStyleCnt="7">
        <dgm:presLayoutVars>
          <dgm:chMax val="0"/>
          <dgm:bulletEnabled val="1"/>
        </dgm:presLayoutVars>
      </dgm:prSet>
      <dgm:spPr/>
      <dgm:t>
        <a:bodyPr/>
        <a:lstStyle/>
        <a:p>
          <a:endParaRPr lang="en-US"/>
        </a:p>
      </dgm:t>
    </dgm:pt>
    <dgm:pt modelId="{825ECCC7-7DEA-4C3E-9A5E-E34C30ED5CF5}" type="pres">
      <dgm:prSet presAssocID="{23D1D427-4ED3-43FB-AFE2-F7B7A1EA2079}" presName="childText" presStyleLbl="revTx" presStyleIdx="3" presStyleCnt="7">
        <dgm:presLayoutVars>
          <dgm:bulletEnabled val="1"/>
        </dgm:presLayoutVars>
      </dgm:prSet>
      <dgm:spPr/>
      <dgm:t>
        <a:bodyPr/>
        <a:lstStyle/>
        <a:p>
          <a:endParaRPr lang="en-US"/>
        </a:p>
      </dgm:t>
    </dgm:pt>
    <dgm:pt modelId="{7801FBB8-61E5-46BD-AA38-BE020212F5D2}" type="pres">
      <dgm:prSet presAssocID="{D15691EC-D9D8-40B7-8437-2BBA68949B54}" presName="parentText" presStyleLbl="node1" presStyleIdx="4" presStyleCnt="7">
        <dgm:presLayoutVars>
          <dgm:chMax val="0"/>
          <dgm:bulletEnabled val="1"/>
        </dgm:presLayoutVars>
      </dgm:prSet>
      <dgm:spPr/>
      <dgm:t>
        <a:bodyPr/>
        <a:lstStyle/>
        <a:p>
          <a:endParaRPr lang="en-US"/>
        </a:p>
      </dgm:t>
    </dgm:pt>
    <dgm:pt modelId="{C823F817-8B19-43B8-8E0C-D663D62E84D7}" type="pres">
      <dgm:prSet presAssocID="{D15691EC-D9D8-40B7-8437-2BBA68949B54}" presName="childText" presStyleLbl="revTx" presStyleIdx="4" presStyleCnt="7">
        <dgm:presLayoutVars>
          <dgm:bulletEnabled val="1"/>
        </dgm:presLayoutVars>
      </dgm:prSet>
      <dgm:spPr/>
      <dgm:t>
        <a:bodyPr/>
        <a:lstStyle/>
        <a:p>
          <a:endParaRPr lang="en-US"/>
        </a:p>
      </dgm:t>
    </dgm:pt>
    <dgm:pt modelId="{A8042240-DD06-43F4-A324-2129DB8BA391}" type="pres">
      <dgm:prSet presAssocID="{9CC8523A-1FA8-47C5-9D75-D8EDE23AF71D}" presName="parentText" presStyleLbl="node1" presStyleIdx="5" presStyleCnt="7">
        <dgm:presLayoutVars>
          <dgm:chMax val="0"/>
          <dgm:bulletEnabled val="1"/>
        </dgm:presLayoutVars>
      </dgm:prSet>
      <dgm:spPr/>
      <dgm:t>
        <a:bodyPr/>
        <a:lstStyle/>
        <a:p>
          <a:endParaRPr lang="en-US"/>
        </a:p>
      </dgm:t>
    </dgm:pt>
    <dgm:pt modelId="{676C9C81-253C-49B8-B396-B76C74D2292D}" type="pres">
      <dgm:prSet presAssocID="{9CC8523A-1FA8-47C5-9D75-D8EDE23AF71D}" presName="childText" presStyleLbl="revTx" presStyleIdx="5" presStyleCnt="7">
        <dgm:presLayoutVars>
          <dgm:bulletEnabled val="1"/>
        </dgm:presLayoutVars>
      </dgm:prSet>
      <dgm:spPr/>
      <dgm:t>
        <a:bodyPr/>
        <a:lstStyle/>
        <a:p>
          <a:endParaRPr lang="en-US"/>
        </a:p>
      </dgm:t>
    </dgm:pt>
    <dgm:pt modelId="{CAC7F431-7159-4C57-A395-0470A73A773F}" type="pres">
      <dgm:prSet presAssocID="{369DD22F-5862-4EBD-A6BA-DB660DC8776B}" presName="parentText" presStyleLbl="node1" presStyleIdx="6" presStyleCnt="7">
        <dgm:presLayoutVars>
          <dgm:chMax val="0"/>
          <dgm:bulletEnabled val="1"/>
        </dgm:presLayoutVars>
      </dgm:prSet>
      <dgm:spPr/>
      <dgm:t>
        <a:bodyPr/>
        <a:lstStyle/>
        <a:p>
          <a:endParaRPr lang="en-US"/>
        </a:p>
      </dgm:t>
    </dgm:pt>
    <dgm:pt modelId="{A21AFCEB-DFC6-4E22-A02C-6DB3DD37543E}" type="pres">
      <dgm:prSet presAssocID="{369DD22F-5862-4EBD-A6BA-DB660DC8776B}" presName="childText" presStyleLbl="revTx" presStyleIdx="6" presStyleCnt="7">
        <dgm:presLayoutVars>
          <dgm:bulletEnabled val="1"/>
        </dgm:presLayoutVars>
      </dgm:prSet>
      <dgm:spPr/>
      <dgm:t>
        <a:bodyPr/>
        <a:lstStyle/>
        <a:p>
          <a:endParaRPr lang="en-US"/>
        </a:p>
      </dgm:t>
    </dgm:pt>
  </dgm:ptLst>
  <dgm:cxnLst>
    <dgm:cxn modelId="{B51555F4-8961-475D-8440-588AE9642E0C}" srcId="{5C517135-57F7-4133-BEDB-B9029856CE7A}" destId="{935ED753-F370-48B2-BC04-EB96894D833A}" srcOrd="0" destOrd="0" parTransId="{8345CCF8-6E3F-4349-8CFE-C028D0C67E40}" sibTransId="{FF30170F-2C0B-426D-A4B5-DE89027D5F34}"/>
    <dgm:cxn modelId="{3D49156D-C07A-47E3-A9C5-8437749129C8}" srcId="{73E2C6EC-F1CE-4E3F-A8A1-3DFAEAB0FFF0}" destId="{5B70FADB-CEE0-48F2-B659-AD4DEE8F8A2A}" srcOrd="1" destOrd="0" parTransId="{BCA3A211-77E0-4334-940E-D6B817C33B37}" sibTransId="{F1C40475-793C-432C-AC2C-2E0C187DF5B8}"/>
    <dgm:cxn modelId="{6112FD5D-F4A8-4DCB-A5E2-DA0C864C32DD}" type="presOf" srcId="{369DD22F-5862-4EBD-A6BA-DB660DC8776B}" destId="{CAC7F431-7159-4C57-A395-0470A73A773F}" srcOrd="0" destOrd="0" presId="urn:microsoft.com/office/officeart/2005/8/layout/vList2"/>
    <dgm:cxn modelId="{42951569-0B35-4559-B539-671CD0F58F33}" srcId="{23D1D427-4ED3-43FB-AFE2-F7B7A1EA2079}" destId="{F4EDDD09-553A-431F-A442-2A1B17D45D76}" srcOrd="0" destOrd="0" parTransId="{9DEBEBD7-9F28-480D-90AF-A6899E0CC250}" sibTransId="{25067E2D-F8E1-4C61-88F8-B22CA923E652}"/>
    <dgm:cxn modelId="{BE14D137-0F0A-4993-8B06-C088D407E360}" type="presOf" srcId="{F4EDDD09-553A-431F-A442-2A1B17D45D76}" destId="{825ECCC7-7DEA-4C3E-9A5E-E34C30ED5CF5}" srcOrd="0" destOrd="0" presId="urn:microsoft.com/office/officeart/2005/8/layout/vList2"/>
    <dgm:cxn modelId="{6D86F48B-305D-4767-A5E6-DE609AFE54D9}" srcId="{73E2C6EC-F1CE-4E3F-A8A1-3DFAEAB0FFF0}" destId="{FB47C9D1-7A6E-4D43-BA68-3D1475A03F9F}" srcOrd="0" destOrd="0" parTransId="{A735FA8D-B0C9-47E0-A011-00592F5BEF88}" sibTransId="{4E908CF4-6C4C-4365-A060-9C519ABEF654}"/>
    <dgm:cxn modelId="{D5877953-A916-4E2B-A020-95946211FE87}" type="presOf" srcId="{B2BC0121-B317-451B-8039-1E9145FF5792}" destId="{E9D487C7-7E07-4262-A07F-8185BAC0693D}" srcOrd="0" destOrd="0" presId="urn:microsoft.com/office/officeart/2005/8/layout/vList2"/>
    <dgm:cxn modelId="{CABABEE9-0340-40B6-96B4-65A3C5457444}" srcId="{73E2C6EC-F1CE-4E3F-A8A1-3DFAEAB0FFF0}" destId="{5C517135-57F7-4133-BEDB-B9029856CE7A}" srcOrd="2" destOrd="0" parTransId="{8E8CEC57-D585-4179-ABE7-7762E4167604}" sibTransId="{4AC907AC-01CE-4063-A841-90B08CBE784B}"/>
    <dgm:cxn modelId="{15720FE5-75BE-46C5-B287-032EFB3C8BF8}" srcId="{73E2C6EC-F1CE-4E3F-A8A1-3DFAEAB0FFF0}" destId="{9CC8523A-1FA8-47C5-9D75-D8EDE23AF71D}" srcOrd="5" destOrd="0" parTransId="{36F8EA1D-ECED-44E2-A8F2-14FFA4906D8F}" sibTransId="{0C4D8E6C-E7DB-4E55-BFAD-24A6BDB2F461}"/>
    <dgm:cxn modelId="{EF69DD0E-1EF1-4C53-97D5-6320A4D05F4B}" srcId="{369DD22F-5862-4EBD-A6BA-DB660DC8776B}" destId="{0E044300-980A-4F0D-813C-53B45A9C372B}" srcOrd="0" destOrd="0" parTransId="{56A61156-7DD5-48D9-80CF-B21ADB4EE9EE}" sibTransId="{5B6E7D6D-F2D3-463D-B6E6-D8DBFB4492A6}"/>
    <dgm:cxn modelId="{FECFAAE2-1524-4DA4-BEA8-5EBBDB36B0C9}" type="presOf" srcId="{D15691EC-D9D8-40B7-8437-2BBA68949B54}" destId="{7801FBB8-61E5-46BD-AA38-BE020212F5D2}" srcOrd="0" destOrd="0" presId="urn:microsoft.com/office/officeart/2005/8/layout/vList2"/>
    <dgm:cxn modelId="{EB75B113-E3DE-4B88-9892-9AEBDB1350B0}" type="presOf" srcId="{A8BD86A1-E556-4050-9998-2A8904C0284D}" destId="{EF90B5C0-9A76-43C7-AEA7-45BD25DECF14}" srcOrd="0" destOrd="0" presId="urn:microsoft.com/office/officeart/2005/8/layout/vList2"/>
    <dgm:cxn modelId="{224B8F66-D33F-4B69-8F1D-4CB8C3AF95AE}" type="presOf" srcId="{0E044300-980A-4F0D-813C-53B45A9C372B}" destId="{A21AFCEB-DFC6-4E22-A02C-6DB3DD37543E}" srcOrd="0" destOrd="0" presId="urn:microsoft.com/office/officeart/2005/8/layout/vList2"/>
    <dgm:cxn modelId="{09E3DF8F-F05B-43FF-98EF-F27A482C56C3}" type="presOf" srcId="{FB47C9D1-7A6E-4D43-BA68-3D1475A03F9F}" destId="{5223AB41-6813-4303-A696-1D996631F2B0}" srcOrd="0" destOrd="0" presId="urn:microsoft.com/office/officeart/2005/8/layout/vList2"/>
    <dgm:cxn modelId="{E862395B-4D99-4597-BEB5-65B6E194B318}" type="presOf" srcId="{5B70FADB-CEE0-48F2-B659-AD4DEE8F8A2A}" destId="{B012A0C6-D5B2-42AE-9CB8-FCD033CF3F57}" srcOrd="0" destOrd="0" presId="urn:microsoft.com/office/officeart/2005/8/layout/vList2"/>
    <dgm:cxn modelId="{5966A93D-B7E3-4064-997D-2662309FDE8E}" type="presOf" srcId="{5C517135-57F7-4133-BEDB-B9029856CE7A}" destId="{F33FF228-FAE5-49F1-A8D9-E03D72D00B3A}" srcOrd="0" destOrd="0" presId="urn:microsoft.com/office/officeart/2005/8/layout/vList2"/>
    <dgm:cxn modelId="{1B62F8AB-900B-462E-8FCE-3A50768B997A}" srcId="{73E2C6EC-F1CE-4E3F-A8A1-3DFAEAB0FFF0}" destId="{D15691EC-D9D8-40B7-8437-2BBA68949B54}" srcOrd="4" destOrd="0" parTransId="{1BC940A7-531E-4994-84B8-DC719268F7B9}" sibTransId="{1F3911A2-4BE8-443F-A55B-D7A68D33E349}"/>
    <dgm:cxn modelId="{95A98449-64D7-465E-BC9F-F032AA324C6D}" type="presOf" srcId="{73E2C6EC-F1CE-4E3F-A8A1-3DFAEAB0FFF0}" destId="{B7B981DD-A573-4501-8E3C-0026ABCDF0A4}" srcOrd="0" destOrd="0" presId="urn:microsoft.com/office/officeart/2005/8/layout/vList2"/>
    <dgm:cxn modelId="{CB078FC0-7DD0-45E7-986E-3105B3DDAD27}" type="presOf" srcId="{935ED753-F370-48B2-BC04-EB96894D833A}" destId="{6E88F09D-6710-4B21-A145-396BFB8F3FBD}" srcOrd="0" destOrd="0" presId="urn:microsoft.com/office/officeart/2005/8/layout/vList2"/>
    <dgm:cxn modelId="{F8196E9F-AC53-4278-AD26-9885F5DB557D}" srcId="{73E2C6EC-F1CE-4E3F-A8A1-3DFAEAB0FFF0}" destId="{23D1D427-4ED3-43FB-AFE2-F7B7A1EA2079}" srcOrd="3" destOrd="0" parTransId="{9065DA83-C933-483F-AF34-270AF4E559CE}" sibTransId="{DECB1AE3-7BD8-495A-A983-1A7696E76F45}"/>
    <dgm:cxn modelId="{4C93CB9F-4233-4369-9F99-9CF6439B8167}" type="presOf" srcId="{9CC8523A-1FA8-47C5-9D75-D8EDE23AF71D}" destId="{A8042240-DD06-43F4-A324-2129DB8BA391}" srcOrd="0" destOrd="0" presId="urn:microsoft.com/office/officeart/2005/8/layout/vList2"/>
    <dgm:cxn modelId="{42ACEFB5-5CF4-4C32-8775-6E00217398BF}" srcId="{73E2C6EC-F1CE-4E3F-A8A1-3DFAEAB0FFF0}" destId="{369DD22F-5862-4EBD-A6BA-DB660DC8776B}" srcOrd="6" destOrd="0" parTransId="{A3A848C8-CE3D-4662-9A51-C2E2515B97C4}" sibTransId="{93638829-DB5A-4C0B-9A64-076C0850EBA3}"/>
    <dgm:cxn modelId="{9C893BA5-5C8F-4804-AE9A-C4D6810070D4}" srcId="{FB47C9D1-7A6E-4D43-BA68-3D1475A03F9F}" destId="{A8BD86A1-E556-4050-9998-2A8904C0284D}" srcOrd="0" destOrd="0" parTransId="{B83A2106-890D-490B-A1CC-21858A12D6B6}" sibTransId="{1DDBCBF6-6436-4F54-8CB5-D6D8132C184C}"/>
    <dgm:cxn modelId="{31D6458B-B421-42F0-A02B-830C8BFE1F98}" srcId="{D15691EC-D9D8-40B7-8437-2BBA68949B54}" destId="{7E302FDE-4AA7-40E7-993E-4895187EC7BA}" srcOrd="0" destOrd="0" parTransId="{6AB032FB-FA7B-4716-9F0E-BE2784A6BB4A}" sibTransId="{CDBC5EE1-6E3D-4715-BE94-27010109D5B6}"/>
    <dgm:cxn modelId="{86DA006B-D57E-4D7B-B203-1B9ED2337769}" type="presOf" srcId="{A09A4E33-F125-4E90-B7ED-0545EA3612C8}" destId="{676C9C81-253C-49B8-B396-B76C74D2292D}" srcOrd="0" destOrd="0" presId="urn:microsoft.com/office/officeart/2005/8/layout/vList2"/>
    <dgm:cxn modelId="{B5F61010-07FD-4941-B665-F48A1990D89E}" type="presOf" srcId="{23D1D427-4ED3-43FB-AFE2-F7B7A1EA2079}" destId="{41AE2A82-5B3B-40BA-8591-251BD3B0E15C}" srcOrd="0" destOrd="0" presId="urn:microsoft.com/office/officeart/2005/8/layout/vList2"/>
    <dgm:cxn modelId="{B66341C2-15BA-4DD3-A367-8960AB678454}" type="presOf" srcId="{7E302FDE-4AA7-40E7-993E-4895187EC7BA}" destId="{C823F817-8B19-43B8-8E0C-D663D62E84D7}" srcOrd="0" destOrd="0" presId="urn:microsoft.com/office/officeart/2005/8/layout/vList2"/>
    <dgm:cxn modelId="{92874679-7ABD-4055-9D61-3F5B0DF956E8}" srcId="{9CC8523A-1FA8-47C5-9D75-D8EDE23AF71D}" destId="{A09A4E33-F125-4E90-B7ED-0545EA3612C8}" srcOrd="0" destOrd="0" parTransId="{6D503E11-6745-42F7-814F-43149BF30572}" sibTransId="{5D34664F-9B37-46A5-A267-2C436331A34F}"/>
    <dgm:cxn modelId="{C3A70D8F-1EA5-4195-8818-4DB8832D1C5F}" srcId="{5B70FADB-CEE0-48F2-B659-AD4DEE8F8A2A}" destId="{B2BC0121-B317-451B-8039-1E9145FF5792}" srcOrd="0" destOrd="0" parTransId="{A00F110B-3C93-49D3-AA46-D6E344F4411A}" sibTransId="{48489F77-8A48-4044-9C94-221BF24F0223}"/>
    <dgm:cxn modelId="{067753C2-3E79-4245-A7EC-6E3D521E5342}" type="presParOf" srcId="{B7B981DD-A573-4501-8E3C-0026ABCDF0A4}" destId="{5223AB41-6813-4303-A696-1D996631F2B0}" srcOrd="0" destOrd="0" presId="urn:microsoft.com/office/officeart/2005/8/layout/vList2"/>
    <dgm:cxn modelId="{8D01DD19-9921-4ADF-8D59-A9315CEB17FC}" type="presParOf" srcId="{B7B981DD-A573-4501-8E3C-0026ABCDF0A4}" destId="{EF90B5C0-9A76-43C7-AEA7-45BD25DECF14}" srcOrd="1" destOrd="0" presId="urn:microsoft.com/office/officeart/2005/8/layout/vList2"/>
    <dgm:cxn modelId="{BEE271B8-23A7-4E7B-864E-7AFCE66B2BD7}" type="presParOf" srcId="{B7B981DD-A573-4501-8E3C-0026ABCDF0A4}" destId="{B012A0C6-D5B2-42AE-9CB8-FCD033CF3F57}" srcOrd="2" destOrd="0" presId="urn:microsoft.com/office/officeart/2005/8/layout/vList2"/>
    <dgm:cxn modelId="{1B8E09A6-14C4-4468-910E-3BEFA012B6CB}" type="presParOf" srcId="{B7B981DD-A573-4501-8E3C-0026ABCDF0A4}" destId="{E9D487C7-7E07-4262-A07F-8185BAC0693D}" srcOrd="3" destOrd="0" presId="urn:microsoft.com/office/officeart/2005/8/layout/vList2"/>
    <dgm:cxn modelId="{A082CB89-1C16-4937-BAD5-2DD3E3BAA4D4}" type="presParOf" srcId="{B7B981DD-A573-4501-8E3C-0026ABCDF0A4}" destId="{F33FF228-FAE5-49F1-A8D9-E03D72D00B3A}" srcOrd="4" destOrd="0" presId="urn:microsoft.com/office/officeart/2005/8/layout/vList2"/>
    <dgm:cxn modelId="{B96EF9E6-4DC5-4527-9255-F315AB4B88FE}" type="presParOf" srcId="{B7B981DD-A573-4501-8E3C-0026ABCDF0A4}" destId="{6E88F09D-6710-4B21-A145-396BFB8F3FBD}" srcOrd="5" destOrd="0" presId="urn:microsoft.com/office/officeart/2005/8/layout/vList2"/>
    <dgm:cxn modelId="{9721CC89-4D3F-45A6-A708-6D0E049A9CCD}" type="presParOf" srcId="{B7B981DD-A573-4501-8E3C-0026ABCDF0A4}" destId="{41AE2A82-5B3B-40BA-8591-251BD3B0E15C}" srcOrd="6" destOrd="0" presId="urn:microsoft.com/office/officeart/2005/8/layout/vList2"/>
    <dgm:cxn modelId="{83F5ED35-5185-45B8-8F7F-7173D3449419}" type="presParOf" srcId="{B7B981DD-A573-4501-8E3C-0026ABCDF0A4}" destId="{825ECCC7-7DEA-4C3E-9A5E-E34C30ED5CF5}" srcOrd="7" destOrd="0" presId="urn:microsoft.com/office/officeart/2005/8/layout/vList2"/>
    <dgm:cxn modelId="{299720C2-5E15-496E-B9E9-7AEA332C6C3D}" type="presParOf" srcId="{B7B981DD-A573-4501-8E3C-0026ABCDF0A4}" destId="{7801FBB8-61E5-46BD-AA38-BE020212F5D2}" srcOrd="8" destOrd="0" presId="urn:microsoft.com/office/officeart/2005/8/layout/vList2"/>
    <dgm:cxn modelId="{877B2561-A89C-49AB-A3E3-1D7E8C1A9B67}" type="presParOf" srcId="{B7B981DD-A573-4501-8E3C-0026ABCDF0A4}" destId="{C823F817-8B19-43B8-8E0C-D663D62E84D7}" srcOrd="9" destOrd="0" presId="urn:microsoft.com/office/officeart/2005/8/layout/vList2"/>
    <dgm:cxn modelId="{4EFD3BB2-F309-4741-99F2-C2351D6C47B6}" type="presParOf" srcId="{B7B981DD-A573-4501-8E3C-0026ABCDF0A4}" destId="{A8042240-DD06-43F4-A324-2129DB8BA391}" srcOrd="10" destOrd="0" presId="urn:microsoft.com/office/officeart/2005/8/layout/vList2"/>
    <dgm:cxn modelId="{3F465F3B-9C82-495A-8749-4BFD71B1A4FD}" type="presParOf" srcId="{B7B981DD-A573-4501-8E3C-0026ABCDF0A4}" destId="{676C9C81-253C-49B8-B396-B76C74D2292D}" srcOrd="11" destOrd="0" presId="urn:microsoft.com/office/officeart/2005/8/layout/vList2"/>
    <dgm:cxn modelId="{5D7DC167-3C18-47AC-9ADA-BA9EC6A89D32}" type="presParOf" srcId="{B7B981DD-A573-4501-8E3C-0026ABCDF0A4}" destId="{CAC7F431-7159-4C57-A395-0470A73A773F}" srcOrd="12" destOrd="0" presId="urn:microsoft.com/office/officeart/2005/8/layout/vList2"/>
    <dgm:cxn modelId="{0CE11FED-57C0-4C34-9A3A-03062F5EC677}" type="presParOf" srcId="{B7B981DD-A573-4501-8E3C-0026ABCDF0A4}" destId="{A21AFCEB-DFC6-4E22-A02C-6DB3DD37543E}" srcOrd="1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57C9F-2546-43D5-B152-621520BADC92}"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US"/>
        </a:p>
      </dgm:t>
    </dgm:pt>
    <dgm:pt modelId="{8B6FFAE9-A7F6-492F-A46C-DD12969146DD}">
      <dgm:prSet/>
      <dgm:spPr/>
      <dgm:t>
        <a:bodyPr/>
        <a:lstStyle/>
        <a:p>
          <a:pPr rtl="0"/>
          <a:r>
            <a:rPr lang="en-IN" b="1" dirty="0" smtClean="0"/>
            <a:t>DECISION TREE &amp; AHP</a:t>
          </a:r>
          <a:endParaRPr lang="en-IN" b="1" dirty="0"/>
        </a:p>
      </dgm:t>
    </dgm:pt>
    <dgm:pt modelId="{BD5625D4-1892-4BE5-B2C2-4E66D490D71B}" type="parTrans" cxnId="{5466D4F7-C5EC-4E66-B38A-36CA1FBFA9AE}">
      <dgm:prSet/>
      <dgm:spPr/>
      <dgm:t>
        <a:bodyPr/>
        <a:lstStyle/>
        <a:p>
          <a:endParaRPr lang="en-US"/>
        </a:p>
      </dgm:t>
    </dgm:pt>
    <dgm:pt modelId="{20E58695-DECA-41B4-BCE5-528F9A5CA138}" type="sibTrans" cxnId="{5466D4F7-C5EC-4E66-B38A-36CA1FBFA9AE}">
      <dgm:prSet/>
      <dgm:spPr/>
      <dgm:t>
        <a:bodyPr/>
        <a:lstStyle/>
        <a:p>
          <a:endParaRPr lang="en-US"/>
        </a:p>
      </dgm:t>
    </dgm:pt>
    <dgm:pt modelId="{AE15EBEE-672A-4A3A-AE34-DD66E507DCEA}">
      <dgm:prSet/>
      <dgm:spPr/>
      <dgm:t>
        <a:bodyPr/>
        <a:lstStyle/>
        <a:p>
          <a:pPr rtl="0"/>
          <a:r>
            <a:rPr lang="en-IN" b="1" dirty="0" smtClean="0"/>
            <a:t>BAYESIAN NETWORKS &amp; ANP</a:t>
          </a:r>
          <a:endParaRPr lang="en-IN" dirty="0"/>
        </a:p>
      </dgm:t>
    </dgm:pt>
    <dgm:pt modelId="{558AC83B-5469-4961-976A-EACD4815D245}" type="parTrans" cxnId="{614B85CA-D342-4191-81F8-DAF027E1B34C}">
      <dgm:prSet/>
      <dgm:spPr/>
      <dgm:t>
        <a:bodyPr/>
        <a:lstStyle/>
        <a:p>
          <a:endParaRPr lang="en-US"/>
        </a:p>
      </dgm:t>
    </dgm:pt>
    <dgm:pt modelId="{36BA5E25-EA73-4592-A6F5-0B372CF5530C}" type="sibTrans" cxnId="{614B85CA-D342-4191-81F8-DAF027E1B34C}">
      <dgm:prSet/>
      <dgm:spPr/>
      <dgm:t>
        <a:bodyPr/>
        <a:lstStyle/>
        <a:p>
          <a:endParaRPr lang="en-US"/>
        </a:p>
      </dgm:t>
    </dgm:pt>
    <dgm:pt modelId="{811297BF-0439-43FA-8DE7-4F0DC81F1A68}">
      <dgm:prSet/>
      <dgm:spPr/>
      <dgm:t>
        <a:bodyPr/>
        <a:lstStyle/>
        <a:p>
          <a:pPr rtl="0"/>
          <a:r>
            <a:rPr lang="en-IN" b="1" smtClean="0"/>
            <a:t>ARTIFICIAL NEURAL NETWORK</a:t>
          </a:r>
          <a:endParaRPr lang="en-IN"/>
        </a:p>
      </dgm:t>
    </dgm:pt>
    <dgm:pt modelId="{8B20E32F-866B-4D81-8C9C-E74B656CACC1}" type="parTrans" cxnId="{5CCC217A-3114-4515-A260-56D072751B17}">
      <dgm:prSet/>
      <dgm:spPr/>
      <dgm:t>
        <a:bodyPr/>
        <a:lstStyle/>
        <a:p>
          <a:endParaRPr lang="en-US"/>
        </a:p>
      </dgm:t>
    </dgm:pt>
    <dgm:pt modelId="{274B694F-E594-4C3D-B465-E90559DAFBFE}" type="sibTrans" cxnId="{5CCC217A-3114-4515-A260-56D072751B17}">
      <dgm:prSet/>
      <dgm:spPr/>
      <dgm:t>
        <a:bodyPr/>
        <a:lstStyle/>
        <a:p>
          <a:endParaRPr lang="en-US"/>
        </a:p>
      </dgm:t>
    </dgm:pt>
    <dgm:pt modelId="{81F7F310-BFBC-4A4D-BF5D-9A07E964C315}">
      <dgm:prSet/>
      <dgm:spPr/>
      <dgm:t>
        <a:bodyPr/>
        <a:lstStyle/>
        <a:p>
          <a:pPr rtl="0"/>
          <a:r>
            <a:rPr lang="en-IN" b="1" smtClean="0"/>
            <a:t>GENETIC &amp; EVOLUTIONARY ALGORITHMS</a:t>
          </a:r>
          <a:endParaRPr lang="en-IN"/>
        </a:p>
      </dgm:t>
    </dgm:pt>
    <dgm:pt modelId="{747C16EE-E84C-42FD-A828-75FB7CA067D8}" type="parTrans" cxnId="{3D2E8EF5-32E2-40D7-8574-E0D1E43073C4}">
      <dgm:prSet/>
      <dgm:spPr/>
      <dgm:t>
        <a:bodyPr/>
        <a:lstStyle/>
        <a:p>
          <a:endParaRPr lang="en-US"/>
        </a:p>
      </dgm:t>
    </dgm:pt>
    <dgm:pt modelId="{EF771112-1340-499E-A216-4F02B95E705B}" type="sibTrans" cxnId="{3D2E8EF5-32E2-40D7-8574-E0D1E43073C4}">
      <dgm:prSet/>
      <dgm:spPr/>
      <dgm:t>
        <a:bodyPr/>
        <a:lstStyle/>
        <a:p>
          <a:endParaRPr lang="en-US"/>
        </a:p>
      </dgm:t>
    </dgm:pt>
    <dgm:pt modelId="{B17D6822-C828-4B96-BA7B-216507C633F5}">
      <dgm:prSet/>
      <dgm:spPr/>
      <dgm:t>
        <a:bodyPr/>
        <a:lstStyle/>
        <a:p>
          <a:pPr rtl="0"/>
          <a:r>
            <a:rPr lang="en-IN" b="1" smtClean="0"/>
            <a:t>EXPERT SYSTEMS</a:t>
          </a:r>
          <a:endParaRPr lang="en-IN"/>
        </a:p>
      </dgm:t>
    </dgm:pt>
    <dgm:pt modelId="{B164B525-8596-4679-91D2-3A0464A172C5}" type="parTrans" cxnId="{CF620C41-C762-496C-8B78-115F352BFA91}">
      <dgm:prSet/>
      <dgm:spPr/>
      <dgm:t>
        <a:bodyPr/>
        <a:lstStyle/>
        <a:p>
          <a:endParaRPr lang="en-US"/>
        </a:p>
      </dgm:t>
    </dgm:pt>
    <dgm:pt modelId="{EC61A50A-120A-4760-8142-33CC9DFBF597}" type="sibTrans" cxnId="{CF620C41-C762-496C-8B78-115F352BFA91}">
      <dgm:prSet/>
      <dgm:spPr/>
      <dgm:t>
        <a:bodyPr/>
        <a:lstStyle/>
        <a:p>
          <a:endParaRPr lang="en-US"/>
        </a:p>
      </dgm:t>
    </dgm:pt>
    <dgm:pt modelId="{DA9AFBA3-300F-49DA-B131-35527BB7DEA4}">
      <dgm:prSet/>
      <dgm:spPr/>
      <dgm:t>
        <a:bodyPr/>
        <a:lstStyle/>
        <a:p>
          <a:pPr rtl="0"/>
          <a:r>
            <a:rPr lang="en-IN" b="1" smtClean="0"/>
            <a:t>STATISTICAL MODELS</a:t>
          </a:r>
          <a:endParaRPr lang="en-IN"/>
        </a:p>
      </dgm:t>
    </dgm:pt>
    <dgm:pt modelId="{567592EA-198C-471A-BC22-A14C3ED3029B}" type="parTrans" cxnId="{3012A3F5-7870-4F11-8803-E8BF2433C389}">
      <dgm:prSet/>
      <dgm:spPr/>
      <dgm:t>
        <a:bodyPr/>
        <a:lstStyle/>
        <a:p>
          <a:endParaRPr lang="en-US"/>
        </a:p>
      </dgm:t>
    </dgm:pt>
    <dgm:pt modelId="{8FA0237F-AC88-4BD6-B9C6-B87B08CA1871}" type="sibTrans" cxnId="{3012A3F5-7870-4F11-8803-E8BF2433C389}">
      <dgm:prSet/>
      <dgm:spPr/>
      <dgm:t>
        <a:bodyPr/>
        <a:lstStyle/>
        <a:p>
          <a:endParaRPr lang="en-US"/>
        </a:p>
      </dgm:t>
    </dgm:pt>
    <dgm:pt modelId="{02114D61-2DA0-4551-B36B-D8A591108BF2}">
      <dgm:prSet/>
      <dgm:spPr/>
      <dgm:t>
        <a:bodyPr/>
        <a:lstStyle/>
        <a:p>
          <a:pPr rtl="0"/>
          <a:r>
            <a:rPr lang="en-IN" b="1" smtClean="0"/>
            <a:t>RULE ENGINES</a:t>
          </a:r>
          <a:endParaRPr lang="en-IN"/>
        </a:p>
      </dgm:t>
    </dgm:pt>
    <dgm:pt modelId="{C6779028-905D-4983-9BFF-0334DDF0DF79}" type="parTrans" cxnId="{E4417E18-C98A-4B79-883D-A4FA91974E2D}">
      <dgm:prSet/>
      <dgm:spPr/>
      <dgm:t>
        <a:bodyPr/>
        <a:lstStyle/>
        <a:p>
          <a:endParaRPr lang="en-US"/>
        </a:p>
      </dgm:t>
    </dgm:pt>
    <dgm:pt modelId="{B5C2D601-730B-4A82-96CC-1E9E845C753F}" type="sibTrans" cxnId="{E4417E18-C98A-4B79-883D-A4FA91974E2D}">
      <dgm:prSet/>
      <dgm:spPr/>
      <dgm:t>
        <a:bodyPr/>
        <a:lstStyle/>
        <a:p>
          <a:endParaRPr lang="en-US"/>
        </a:p>
      </dgm:t>
    </dgm:pt>
    <dgm:pt modelId="{D3A530FA-F459-4812-89FD-9A8A81FFBEB9}">
      <dgm:prSet/>
      <dgm:spPr/>
      <dgm:t>
        <a:bodyPr/>
        <a:lstStyle/>
        <a:p>
          <a:pPr rtl="0"/>
          <a:r>
            <a:rPr lang="en-IN" b="1" smtClean="0"/>
            <a:t>WORKFLOW SYSTEMS</a:t>
          </a:r>
          <a:endParaRPr lang="en-IN"/>
        </a:p>
      </dgm:t>
    </dgm:pt>
    <dgm:pt modelId="{BC84BFFB-91E3-48CD-95CF-EE4B8AEA823A}" type="parTrans" cxnId="{5B7B3CB6-945E-473F-B2EF-90DBDAA63A9C}">
      <dgm:prSet/>
      <dgm:spPr/>
      <dgm:t>
        <a:bodyPr/>
        <a:lstStyle/>
        <a:p>
          <a:endParaRPr lang="en-US"/>
        </a:p>
      </dgm:t>
    </dgm:pt>
    <dgm:pt modelId="{7DBD86CF-59F6-43DB-B21C-36AE6D3B4CC1}" type="sibTrans" cxnId="{5B7B3CB6-945E-473F-B2EF-90DBDAA63A9C}">
      <dgm:prSet/>
      <dgm:spPr/>
      <dgm:t>
        <a:bodyPr/>
        <a:lstStyle/>
        <a:p>
          <a:endParaRPr lang="en-US"/>
        </a:p>
      </dgm:t>
    </dgm:pt>
    <dgm:pt modelId="{4B3CE419-E31C-489A-80D3-616120A01DF8}">
      <dgm:prSet/>
      <dgm:spPr/>
      <dgm:t>
        <a:bodyPr/>
        <a:lstStyle/>
        <a:p>
          <a:r>
            <a:rPr lang="en-IN" b="0" i="0" smtClean="0"/>
            <a:t>A Decision Tree is a graph of options and their possible consequences used to create a plan in order to reach a common goal</a:t>
          </a:r>
          <a:endParaRPr lang="en-US"/>
        </a:p>
      </dgm:t>
    </dgm:pt>
    <dgm:pt modelId="{11257709-F34D-41AE-8A6C-9887E035B35C}" type="parTrans" cxnId="{08653C6D-0DB8-4697-A99E-1479A2B4DB7C}">
      <dgm:prSet/>
      <dgm:spPr/>
      <dgm:t>
        <a:bodyPr/>
        <a:lstStyle/>
        <a:p>
          <a:endParaRPr lang="en-US"/>
        </a:p>
      </dgm:t>
    </dgm:pt>
    <dgm:pt modelId="{4DA1DB34-992B-4900-A3D6-2D8543025205}" type="sibTrans" cxnId="{08653C6D-0DB8-4697-A99E-1479A2B4DB7C}">
      <dgm:prSet/>
      <dgm:spPr/>
      <dgm:t>
        <a:bodyPr/>
        <a:lstStyle/>
        <a:p>
          <a:endParaRPr lang="en-US"/>
        </a:p>
      </dgm:t>
    </dgm:pt>
    <dgm:pt modelId="{B7D5ABE4-DF65-4841-8F2D-D2FC8B0C286C}">
      <dgm:prSet/>
      <dgm:spPr/>
      <dgm:t>
        <a:bodyPr/>
        <a:lstStyle/>
        <a:p>
          <a:r>
            <a:rPr lang="en-IN" b="0" i="0" dirty="0" smtClean="0"/>
            <a:t>An intuitive way to identify and embody the essential elements, such as decisions, uncertainties, and objectives in effort to better understand how each one influence the other.</a:t>
          </a:r>
          <a:endParaRPr lang="en-US" dirty="0"/>
        </a:p>
      </dgm:t>
    </dgm:pt>
    <dgm:pt modelId="{CC64A00C-441E-479B-A807-29BE3945527D}" type="parTrans" cxnId="{4DEBF707-34FD-4031-A7CD-0B2ED85EC52A}">
      <dgm:prSet/>
      <dgm:spPr/>
      <dgm:t>
        <a:bodyPr/>
        <a:lstStyle/>
        <a:p>
          <a:endParaRPr lang="en-US"/>
        </a:p>
      </dgm:t>
    </dgm:pt>
    <dgm:pt modelId="{A33A2A86-26F9-4BBE-88E4-E75039E078DF}" type="sibTrans" cxnId="{4DEBF707-34FD-4031-A7CD-0B2ED85EC52A}">
      <dgm:prSet/>
      <dgm:spPr/>
      <dgm:t>
        <a:bodyPr/>
        <a:lstStyle/>
        <a:p>
          <a:endParaRPr lang="en-US"/>
        </a:p>
      </dgm:t>
    </dgm:pt>
    <dgm:pt modelId="{DE3A3DF8-3A67-4A7E-B037-8111A7D8A23C}">
      <dgm:prSet/>
      <dgm:spPr/>
      <dgm:t>
        <a:bodyPr/>
        <a:lstStyle/>
        <a:p>
          <a:r>
            <a:rPr lang="en-IN" b="0" i="0" dirty="0" smtClean="0"/>
            <a:t>It  is a non-linear mathematical or computational model for information processing. ANN is an adaptive system that changes its structure based on external or internal information that flows through the network.</a:t>
          </a:r>
          <a:endParaRPr lang="en-US" dirty="0"/>
        </a:p>
      </dgm:t>
    </dgm:pt>
    <dgm:pt modelId="{89FBE382-E5AA-4D90-8839-DE4B4F7412FE}" type="parTrans" cxnId="{24EDEF79-4D69-42F3-A3E2-93145F2F0989}">
      <dgm:prSet/>
      <dgm:spPr/>
      <dgm:t>
        <a:bodyPr/>
        <a:lstStyle/>
        <a:p>
          <a:endParaRPr lang="en-US"/>
        </a:p>
      </dgm:t>
    </dgm:pt>
    <dgm:pt modelId="{54473883-A914-47FA-8D33-E5BB6401B5B0}" type="sibTrans" cxnId="{24EDEF79-4D69-42F3-A3E2-93145F2F0989}">
      <dgm:prSet/>
      <dgm:spPr/>
      <dgm:t>
        <a:bodyPr/>
        <a:lstStyle/>
        <a:p>
          <a:endParaRPr lang="en-US"/>
        </a:p>
      </dgm:t>
    </dgm:pt>
    <dgm:pt modelId="{EB9254ED-84AF-46F2-8077-13C1AC152381}">
      <dgm:prSet/>
      <dgm:spPr/>
      <dgm:t>
        <a:bodyPr/>
        <a:lstStyle/>
        <a:p>
          <a:r>
            <a:rPr lang="en-IN" b="0" i="0" dirty="0" smtClean="0"/>
            <a:t>Inspired by biological evolution, including inheritance, mutation, natural selection, and recombination (or crossover), genetic and evolutionary algorithms are used to discover approximate solutions</a:t>
          </a:r>
          <a:endParaRPr lang="en-US" dirty="0"/>
        </a:p>
      </dgm:t>
    </dgm:pt>
    <dgm:pt modelId="{80036D9C-8D2D-4296-8F0F-57EF84BD7BCF}" type="parTrans" cxnId="{06522FD8-7307-4A7E-A5C9-CD008BE75385}">
      <dgm:prSet/>
      <dgm:spPr/>
      <dgm:t>
        <a:bodyPr/>
        <a:lstStyle/>
        <a:p>
          <a:endParaRPr lang="en-US"/>
        </a:p>
      </dgm:t>
    </dgm:pt>
    <dgm:pt modelId="{CA6FFA82-7FF7-487D-B6EB-7E269524AC4E}" type="sibTrans" cxnId="{06522FD8-7307-4A7E-A5C9-CD008BE75385}">
      <dgm:prSet/>
      <dgm:spPr/>
      <dgm:t>
        <a:bodyPr/>
        <a:lstStyle/>
        <a:p>
          <a:endParaRPr lang="en-US"/>
        </a:p>
      </dgm:t>
    </dgm:pt>
    <dgm:pt modelId="{2CB737F1-4C1F-4C36-BF36-E4CA916F8FAC}">
      <dgm:prSet/>
      <dgm:spPr/>
      <dgm:t>
        <a:bodyPr/>
        <a:lstStyle/>
        <a:p>
          <a:r>
            <a:rPr lang="en-IN" b="0" i="0" smtClean="0"/>
            <a:t>Expert Systems are the forefathers of capturing and reusing experts’ knowledge, and they typically consist of a set of rules that analyze information about a specific case.</a:t>
          </a:r>
          <a:endParaRPr lang="en-US"/>
        </a:p>
      </dgm:t>
    </dgm:pt>
    <dgm:pt modelId="{497B38BB-4662-4D89-AB91-3B4466D71AED}" type="parTrans" cxnId="{5A6DB07D-F8BF-424A-8E90-A040544DA9AC}">
      <dgm:prSet/>
      <dgm:spPr/>
      <dgm:t>
        <a:bodyPr/>
        <a:lstStyle/>
        <a:p>
          <a:endParaRPr lang="en-US"/>
        </a:p>
      </dgm:t>
    </dgm:pt>
    <dgm:pt modelId="{5CE16FC0-BF4B-4481-9DCD-00CAFAE4AD98}" type="sibTrans" cxnId="{5A6DB07D-F8BF-424A-8E90-A040544DA9AC}">
      <dgm:prSet/>
      <dgm:spPr/>
      <dgm:t>
        <a:bodyPr/>
        <a:lstStyle/>
        <a:p>
          <a:endParaRPr lang="en-US"/>
        </a:p>
      </dgm:t>
    </dgm:pt>
    <dgm:pt modelId="{9E8B11B1-449E-475C-AE9B-A86904072CA1}">
      <dgm:prSet/>
      <dgm:spPr/>
      <dgm:t>
        <a:bodyPr/>
        <a:lstStyle/>
        <a:p>
          <a:r>
            <a:rPr lang="en-IN" b="0" i="0" smtClean="0"/>
            <a:t>Statistical Models are mathematical models developed through the use of empirical data.</a:t>
          </a:r>
          <a:endParaRPr lang="en-US"/>
        </a:p>
      </dgm:t>
    </dgm:pt>
    <dgm:pt modelId="{59CD3239-A5D2-4786-99C9-FEE54978E482}" type="parTrans" cxnId="{590DFCB4-B72C-40BF-9BCD-A3E712090853}">
      <dgm:prSet/>
      <dgm:spPr/>
      <dgm:t>
        <a:bodyPr/>
        <a:lstStyle/>
        <a:p>
          <a:endParaRPr lang="en-US"/>
        </a:p>
      </dgm:t>
    </dgm:pt>
    <dgm:pt modelId="{B3950117-27AC-40A6-9004-857702C5120C}" type="sibTrans" cxnId="{590DFCB4-B72C-40BF-9BCD-A3E712090853}">
      <dgm:prSet/>
      <dgm:spPr/>
      <dgm:t>
        <a:bodyPr/>
        <a:lstStyle/>
        <a:p>
          <a:endParaRPr lang="en-US"/>
        </a:p>
      </dgm:t>
    </dgm:pt>
    <dgm:pt modelId="{7B13DA5C-3E94-4124-9779-CBB615399334}">
      <dgm:prSet/>
      <dgm:spPr/>
      <dgm:t>
        <a:bodyPr/>
        <a:lstStyle/>
        <a:p>
          <a:r>
            <a:rPr lang="en-IN" b="0" i="0" dirty="0" smtClean="0"/>
            <a:t>Rule Engines are used to answer complex questions in order to infer possible answers or are used to detect and react to interesting patterns of events occurring and reacting.</a:t>
          </a:r>
          <a:endParaRPr lang="en-US" dirty="0"/>
        </a:p>
      </dgm:t>
    </dgm:pt>
    <dgm:pt modelId="{96258331-8B45-4F13-89E6-C2C11AD13EA8}" type="parTrans" cxnId="{132A0840-C0FC-4BF4-981F-807569B1BF50}">
      <dgm:prSet/>
      <dgm:spPr/>
      <dgm:t>
        <a:bodyPr/>
        <a:lstStyle/>
        <a:p>
          <a:endParaRPr lang="en-US"/>
        </a:p>
      </dgm:t>
    </dgm:pt>
    <dgm:pt modelId="{2354E9E5-443C-4886-9DF7-33F31A10E911}" type="sibTrans" cxnId="{132A0840-C0FC-4BF4-981F-807569B1BF50}">
      <dgm:prSet/>
      <dgm:spPr/>
      <dgm:t>
        <a:bodyPr/>
        <a:lstStyle/>
        <a:p>
          <a:endParaRPr lang="en-US"/>
        </a:p>
      </dgm:t>
    </dgm:pt>
    <dgm:pt modelId="{E08A7FCE-E311-43A7-929D-DE3655949E11}">
      <dgm:prSet/>
      <dgm:spPr/>
      <dgm:t>
        <a:bodyPr/>
        <a:lstStyle/>
        <a:p>
          <a:endParaRPr lang="en-IN" b="0" i="0" dirty="0"/>
        </a:p>
      </dgm:t>
    </dgm:pt>
    <dgm:pt modelId="{7DAE7ECC-CCFC-4270-8141-A64A81B28EB5}" type="parTrans" cxnId="{147DFCBD-C48F-4E99-8366-7AEE43B48252}">
      <dgm:prSet/>
      <dgm:spPr/>
      <dgm:t>
        <a:bodyPr/>
        <a:lstStyle/>
        <a:p>
          <a:endParaRPr lang="en-US"/>
        </a:p>
      </dgm:t>
    </dgm:pt>
    <dgm:pt modelId="{682BF5FE-B719-46CA-882C-9DEE5C348B4E}" type="sibTrans" cxnId="{147DFCBD-C48F-4E99-8366-7AEE43B48252}">
      <dgm:prSet/>
      <dgm:spPr/>
      <dgm:t>
        <a:bodyPr/>
        <a:lstStyle/>
        <a:p>
          <a:endParaRPr lang="en-US"/>
        </a:p>
      </dgm:t>
    </dgm:pt>
    <dgm:pt modelId="{F4DA27BF-9CC1-40D0-B699-61D9324C890C}">
      <dgm:prSet/>
      <dgm:spPr/>
      <dgm:t>
        <a:bodyPr/>
        <a:lstStyle/>
        <a:p>
          <a:r>
            <a:rPr lang="en-IN" b="0" i="0" smtClean="0"/>
            <a:t>A Workflow System manages the operational aspect of a work procedure</a:t>
          </a:r>
          <a:endParaRPr lang="en-US"/>
        </a:p>
      </dgm:t>
    </dgm:pt>
    <dgm:pt modelId="{EF622BB5-76A3-4254-9E29-E53CDB268856}" type="parTrans" cxnId="{7E1AE4B7-E0AD-413B-B5E5-3DCACA17797B}">
      <dgm:prSet/>
      <dgm:spPr/>
      <dgm:t>
        <a:bodyPr/>
        <a:lstStyle/>
        <a:p>
          <a:endParaRPr lang="en-US"/>
        </a:p>
      </dgm:t>
    </dgm:pt>
    <dgm:pt modelId="{EA777F7B-3E3A-47AE-A9C3-FA57668D41D8}" type="sibTrans" cxnId="{7E1AE4B7-E0AD-413B-B5E5-3DCACA17797B}">
      <dgm:prSet/>
      <dgm:spPr/>
      <dgm:t>
        <a:bodyPr/>
        <a:lstStyle/>
        <a:p>
          <a:endParaRPr lang="en-US"/>
        </a:p>
      </dgm:t>
    </dgm:pt>
    <dgm:pt modelId="{B0E2EE75-3E80-46D2-ACA9-654237E6606B}" type="pres">
      <dgm:prSet presAssocID="{58757C9F-2546-43D5-B152-621520BADC92}" presName="diagram" presStyleCnt="0">
        <dgm:presLayoutVars>
          <dgm:dir/>
          <dgm:animLvl val="lvl"/>
          <dgm:resizeHandles val="exact"/>
        </dgm:presLayoutVars>
      </dgm:prSet>
      <dgm:spPr/>
      <dgm:t>
        <a:bodyPr/>
        <a:lstStyle/>
        <a:p>
          <a:endParaRPr lang="en-US"/>
        </a:p>
      </dgm:t>
    </dgm:pt>
    <dgm:pt modelId="{01C4A4BC-3C33-4F43-8545-A4615427D0F1}" type="pres">
      <dgm:prSet presAssocID="{8B6FFAE9-A7F6-492F-A46C-DD12969146DD}" presName="compNode" presStyleCnt="0"/>
      <dgm:spPr/>
    </dgm:pt>
    <dgm:pt modelId="{A4DDA0E3-88FB-40A2-B413-D02F16D42334}" type="pres">
      <dgm:prSet presAssocID="{8B6FFAE9-A7F6-492F-A46C-DD12969146DD}" presName="childRect" presStyleLbl="bgAcc1" presStyleIdx="0" presStyleCnt="8">
        <dgm:presLayoutVars>
          <dgm:bulletEnabled val="1"/>
        </dgm:presLayoutVars>
      </dgm:prSet>
      <dgm:spPr/>
      <dgm:t>
        <a:bodyPr/>
        <a:lstStyle/>
        <a:p>
          <a:endParaRPr lang="en-US"/>
        </a:p>
      </dgm:t>
    </dgm:pt>
    <dgm:pt modelId="{AE9AAB21-1880-4BA2-BACE-BCBC27A60A95}" type="pres">
      <dgm:prSet presAssocID="{8B6FFAE9-A7F6-492F-A46C-DD12969146DD}" presName="parentText" presStyleLbl="node1" presStyleIdx="0" presStyleCnt="0">
        <dgm:presLayoutVars>
          <dgm:chMax val="0"/>
          <dgm:bulletEnabled val="1"/>
        </dgm:presLayoutVars>
      </dgm:prSet>
      <dgm:spPr/>
      <dgm:t>
        <a:bodyPr/>
        <a:lstStyle/>
        <a:p>
          <a:endParaRPr lang="en-US"/>
        </a:p>
      </dgm:t>
    </dgm:pt>
    <dgm:pt modelId="{9DD55776-5108-4566-8548-DC72516B9A4A}" type="pres">
      <dgm:prSet presAssocID="{8B6FFAE9-A7F6-492F-A46C-DD12969146DD}" presName="parentRect" presStyleLbl="alignNode1" presStyleIdx="0" presStyleCnt="8"/>
      <dgm:spPr/>
      <dgm:t>
        <a:bodyPr/>
        <a:lstStyle/>
        <a:p>
          <a:endParaRPr lang="en-US"/>
        </a:p>
      </dgm:t>
    </dgm:pt>
    <dgm:pt modelId="{8C2FF6A9-CBDA-4792-96BB-469A177A72A0}" type="pres">
      <dgm:prSet presAssocID="{8B6FFAE9-A7F6-492F-A46C-DD12969146DD}" presName="adorn" presStyleLbl="fgAccFollowNode1" presStyleIdx="0" presStyleCnt="8"/>
      <dgm:spPr/>
    </dgm:pt>
    <dgm:pt modelId="{7D8B2F24-175E-4F95-8BA9-8B6D676642F6}" type="pres">
      <dgm:prSet presAssocID="{20E58695-DECA-41B4-BCE5-528F9A5CA138}" presName="sibTrans" presStyleLbl="sibTrans2D1" presStyleIdx="0" presStyleCnt="0"/>
      <dgm:spPr/>
      <dgm:t>
        <a:bodyPr/>
        <a:lstStyle/>
        <a:p>
          <a:endParaRPr lang="en-US"/>
        </a:p>
      </dgm:t>
    </dgm:pt>
    <dgm:pt modelId="{993FFA93-47F1-4710-A66C-FA6341CCFE22}" type="pres">
      <dgm:prSet presAssocID="{AE15EBEE-672A-4A3A-AE34-DD66E507DCEA}" presName="compNode" presStyleCnt="0"/>
      <dgm:spPr/>
    </dgm:pt>
    <dgm:pt modelId="{D645D37E-8C08-4744-BDEE-9EBCCA4C552D}" type="pres">
      <dgm:prSet presAssocID="{AE15EBEE-672A-4A3A-AE34-DD66E507DCEA}" presName="childRect" presStyleLbl="bgAcc1" presStyleIdx="1" presStyleCnt="8">
        <dgm:presLayoutVars>
          <dgm:bulletEnabled val="1"/>
        </dgm:presLayoutVars>
      </dgm:prSet>
      <dgm:spPr/>
      <dgm:t>
        <a:bodyPr/>
        <a:lstStyle/>
        <a:p>
          <a:endParaRPr lang="en-US"/>
        </a:p>
      </dgm:t>
    </dgm:pt>
    <dgm:pt modelId="{954073FE-B067-4E11-8A15-7AFAFE9801A6}" type="pres">
      <dgm:prSet presAssocID="{AE15EBEE-672A-4A3A-AE34-DD66E507DCEA}" presName="parentText" presStyleLbl="node1" presStyleIdx="0" presStyleCnt="0">
        <dgm:presLayoutVars>
          <dgm:chMax val="0"/>
          <dgm:bulletEnabled val="1"/>
        </dgm:presLayoutVars>
      </dgm:prSet>
      <dgm:spPr/>
      <dgm:t>
        <a:bodyPr/>
        <a:lstStyle/>
        <a:p>
          <a:endParaRPr lang="en-US"/>
        </a:p>
      </dgm:t>
    </dgm:pt>
    <dgm:pt modelId="{72793EBC-C116-49E2-B475-FD2BF79DB8E9}" type="pres">
      <dgm:prSet presAssocID="{AE15EBEE-672A-4A3A-AE34-DD66E507DCEA}" presName="parentRect" presStyleLbl="alignNode1" presStyleIdx="1" presStyleCnt="8"/>
      <dgm:spPr/>
      <dgm:t>
        <a:bodyPr/>
        <a:lstStyle/>
        <a:p>
          <a:endParaRPr lang="en-US"/>
        </a:p>
      </dgm:t>
    </dgm:pt>
    <dgm:pt modelId="{15731A1A-0CAA-45AD-BF9D-50C0F598CECA}" type="pres">
      <dgm:prSet presAssocID="{AE15EBEE-672A-4A3A-AE34-DD66E507DCEA}" presName="adorn" presStyleLbl="fgAccFollowNode1" presStyleIdx="1" presStyleCnt="8"/>
      <dgm:spPr/>
    </dgm:pt>
    <dgm:pt modelId="{5C36BD39-B78C-46DA-9C84-EDAA58AC8485}" type="pres">
      <dgm:prSet presAssocID="{36BA5E25-EA73-4592-A6F5-0B372CF5530C}" presName="sibTrans" presStyleLbl="sibTrans2D1" presStyleIdx="0" presStyleCnt="0"/>
      <dgm:spPr/>
      <dgm:t>
        <a:bodyPr/>
        <a:lstStyle/>
        <a:p>
          <a:endParaRPr lang="en-US"/>
        </a:p>
      </dgm:t>
    </dgm:pt>
    <dgm:pt modelId="{D1D7C245-9E44-4940-9B5A-E8D0295B2E0A}" type="pres">
      <dgm:prSet presAssocID="{811297BF-0439-43FA-8DE7-4F0DC81F1A68}" presName="compNode" presStyleCnt="0"/>
      <dgm:spPr/>
    </dgm:pt>
    <dgm:pt modelId="{3B95A653-6905-4A20-9D5E-B53A02A54634}" type="pres">
      <dgm:prSet presAssocID="{811297BF-0439-43FA-8DE7-4F0DC81F1A68}" presName="childRect" presStyleLbl="bgAcc1" presStyleIdx="2" presStyleCnt="8">
        <dgm:presLayoutVars>
          <dgm:bulletEnabled val="1"/>
        </dgm:presLayoutVars>
      </dgm:prSet>
      <dgm:spPr/>
      <dgm:t>
        <a:bodyPr/>
        <a:lstStyle/>
        <a:p>
          <a:endParaRPr lang="en-US"/>
        </a:p>
      </dgm:t>
    </dgm:pt>
    <dgm:pt modelId="{0E14B410-08B6-436C-8D20-7B40884151E4}" type="pres">
      <dgm:prSet presAssocID="{811297BF-0439-43FA-8DE7-4F0DC81F1A68}" presName="parentText" presStyleLbl="node1" presStyleIdx="0" presStyleCnt="0">
        <dgm:presLayoutVars>
          <dgm:chMax val="0"/>
          <dgm:bulletEnabled val="1"/>
        </dgm:presLayoutVars>
      </dgm:prSet>
      <dgm:spPr/>
      <dgm:t>
        <a:bodyPr/>
        <a:lstStyle/>
        <a:p>
          <a:endParaRPr lang="en-US"/>
        </a:p>
      </dgm:t>
    </dgm:pt>
    <dgm:pt modelId="{A1DCEAAB-63AD-4520-8258-E16632375EF7}" type="pres">
      <dgm:prSet presAssocID="{811297BF-0439-43FA-8DE7-4F0DC81F1A68}" presName="parentRect" presStyleLbl="alignNode1" presStyleIdx="2" presStyleCnt="8"/>
      <dgm:spPr/>
      <dgm:t>
        <a:bodyPr/>
        <a:lstStyle/>
        <a:p>
          <a:endParaRPr lang="en-US"/>
        </a:p>
      </dgm:t>
    </dgm:pt>
    <dgm:pt modelId="{E9EB350F-5373-4F3A-85E5-CF43E41796FC}" type="pres">
      <dgm:prSet presAssocID="{811297BF-0439-43FA-8DE7-4F0DC81F1A68}" presName="adorn" presStyleLbl="fgAccFollowNode1" presStyleIdx="2" presStyleCnt="8"/>
      <dgm:spPr/>
    </dgm:pt>
    <dgm:pt modelId="{918E3151-4AA2-48F5-9D48-0608B8E41008}" type="pres">
      <dgm:prSet presAssocID="{274B694F-E594-4C3D-B465-E90559DAFBFE}" presName="sibTrans" presStyleLbl="sibTrans2D1" presStyleIdx="0" presStyleCnt="0"/>
      <dgm:spPr/>
      <dgm:t>
        <a:bodyPr/>
        <a:lstStyle/>
        <a:p>
          <a:endParaRPr lang="en-US"/>
        </a:p>
      </dgm:t>
    </dgm:pt>
    <dgm:pt modelId="{2AD0F166-02FD-45C2-AC16-B3782C9193BE}" type="pres">
      <dgm:prSet presAssocID="{81F7F310-BFBC-4A4D-BF5D-9A07E964C315}" presName="compNode" presStyleCnt="0"/>
      <dgm:spPr/>
    </dgm:pt>
    <dgm:pt modelId="{DB64D8CA-C019-44EC-8218-7C46319ED4B8}" type="pres">
      <dgm:prSet presAssocID="{81F7F310-BFBC-4A4D-BF5D-9A07E964C315}" presName="childRect" presStyleLbl="bgAcc1" presStyleIdx="3" presStyleCnt="8">
        <dgm:presLayoutVars>
          <dgm:bulletEnabled val="1"/>
        </dgm:presLayoutVars>
      </dgm:prSet>
      <dgm:spPr/>
      <dgm:t>
        <a:bodyPr/>
        <a:lstStyle/>
        <a:p>
          <a:endParaRPr lang="en-US"/>
        </a:p>
      </dgm:t>
    </dgm:pt>
    <dgm:pt modelId="{D484327A-6F5A-4DD4-BF3C-559DB943AA68}" type="pres">
      <dgm:prSet presAssocID="{81F7F310-BFBC-4A4D-BF5D-9A07E964C315}" presName="parentText" presStyleLbl="node1" presStyleIdx="0" presStyleCnt="0">
        <dgm:presLayoutVars>
          <dgm:chMax val="0"/>
          <dgm:bulletEnabled val="1"/>
        </dgm:presLayoutVars>
      </dgm:prSet>
      <dgm:spPr/>
      <dgm:t>
        <a:bodyPr/>
        <a:lstStyle/>
        <a:p>
          <a:endParaRPr lang="en-US"/>
        </a:p>
      </dgm:t>
    </dgm:pt>
    <dgm:pt modelId="{0B7A9E90-5E52-4698-9953-29E4E7637C59}" type="pres">
      <dgm:prSet presAssocID="{81F7F310-BFBC-4A4D-BF5D-9A07E964C315}" presName="parentRect" presStyleLbl="alignNode1" presStyleIdx="3" presStyleCnt="8"/>
      <dgm:spPr/>
      <dgm:t>
        <a:bodyPr/>
        <a:lstStyle/>
        <a:p>
          <a:endParaRPr lang="en-US"/>
        </a:p>
      </dgm:t>
    </dgm:pt>
    <dgm:pt modelId="{4076AD0F-0538-461F-9A38-1142E843A48E}" type="pres">
      <dgm:prSet presAssocID="{81F7F310-BFBC-4A4D-BF5D-9A07E964C315}" presName="adorn" presStyleLbl="fgAccFollowNode1" presStyleIdx="3" presStyleCnt="8"/>
      <dgm:spPr/>
    </dgm:pt>
    <dgm:pt modelId="{23B0796D-F819-4F9F-8106-EFA70C9C3A29}" type="pres">
      <dgm:prSet presAssocID="{EF771112-1340-499E-A216-4F02B95E705B}" presName="sibTrans" presStyleLbl="sibTrans2D1" presStyleIdx="0" presStyleCnt="0"/>
      <dgm:spPr/>
      <dgm:t>
        <a:bodyPr/>
        <a:lstStyle/>
        <a:p>
          <a:endParaRPr lang="en-US"/>
        </a:p>
      </dgm:t>
    </dgm:pt>
    <dgm:pt modelId="{2310499B-2394-41F5-BBE7-1E320AB683B3}" type="pres">
      <dgm:prSet presAssocID="{B17D6822-C828-4B96-BA7B-216507C633F5}" presName="compNode" presStyleCnt="0"/>
      <dgm:spPr/>
    </dgm:pt>
    <dgm:pt modelId="{4F33734F-D6CE-461E-88B0-6FF28AB9B889}" type="pres">
      <dgm:prSet presAssocID="{B17D6822-C828-4B96-BA7B-216507C633F5}" presName="childRect" presStyleLbl="bgAcc1" presStyleIdx="4" presStyleCnt="8">
        <dgm:presLayoutVars>
          <dgm:bulletEnabled val="1"/>
        </dgm:presLayoutVars>
      </dgm:prSet>
      <dgm:spPr/>
      <dgm:t>
        <a:bodyPr/>
        <a:lstStyle/>
        <a:p>
          <a:endParaRPr lang="en-US"/>
        </a:p>
      </dgm:t>
    </dgm:pt>
    <dgm:pt modelId="{966DAC5C-BD99-49AC-BD52-CC4CDA9C51DB}" type="pres">
      <dgm:prSet presAssocID="{B17D6822-C828-4B96-BA7B-216507C633F5}" presName="parentText" presStyleLbl="node1" presStyleIdx="0" presStyleCnt="0">
        <dgm:presLayoutVars>
          <dgm:chMax val="0"/>
          <dgm:bulletEnabled val="1"/>
        </dgm:presLayoutVars>
      </dgm:prSet>
      <dgm:spPr/>
      <dgm:t>
        <a:bodyPr/>
        <a:lstStyle/>
        <a:p>
          <a:endParaRPr lang="en-US"/>
        </a:p>
      </dgm:t>
    </dgm:pt>
    <dgm:pt modelId="{0DF7CE82-28E8-4800-A815-57D7847C15EE}" type="pres">
      <dgm:prSet presAssocID="{B17D6822-C828-4B96-BA7B-216507C633F5}" presName="parentRect" presStyleLbl="alignNode1" presStyleIdx="4" presStyleCnt="8"/>
      <dgm:spPr/>
      <dgm:t>
        <a:bodyPr/>
        <a:lstStyle/>
        <a:p>
          <a:endParaRPr lang="en-US"/>
        </a:p>
      </dgm:t>
    </dgm:pt>
    <dgm:pt modelId="{676FA694-5B3C-4F8A-A9A9-66F84133D9FF}" type="pres">
      <dgm:prSet presAssocID="{B17D6822-C828-4B96-BA7B-216507C633F5}" presName="adorn" presStyleLbl="fgAccFollowNode1" presStyleIdx="4" presStyleCnt="8"/>
      <dgm:spPr/>
    </dgm:pt>
    <dgm:pt modelId="{91A534ED-97F1-4B77-85C6-9D1DBC9F3A9E}" type="pres">
      <dgm:prSet presAssocID="{EC61A50A-120A-4760-8142-33CC9DFBF597}" presName="sibTrans" presStyleLbl="sibTrans2D1" presStyleIdx="0" presStyleCnt="0"/>
      <dgm:spPr/>
      <dgm:t>
        <a:bodyPr/>
        <a:lstStyle/>
        <a:p>
          <a:endParaRPr lang="en-US"/>
        </a:p>
      </dgm:t>
    </dgm:pt>
    <dgm:pt modelId="{23DDD8EE-EDDC-4A16-BA9A-E06D8056B44E}" type="pres">
      <dgm:prSet presAssocID="{DA9AFBA3-300F-49DA-B131-35527BB7DEA4}" presName="compNode" presStyleCnt="0"/>
      <dgm:spPr/>
    </dgm:pt>
    <dgm:pt modelId="{E9FF3A70-0CAF-41F3-91AE-CFA5A42EF3F6}" type="pres">
      <dgm:prSet presAssocID="{DA9AFBA3-300F-49DA-B131-35527BB7DEA4}" presName="childRect" presStyleLbl="bgAcc1" presStyleIdx="5" presStyleCnt="8">
        <dgm:presLayoutVars>
          <dgm:bulletEnabled val="1"/>
        </dgm:presLayoutVars>
      </dgm:prSet>
      <dgm:spPr/>
      <dgm:t>
        <a:bodyPr/>
        <a:lstStyle/>
        <a:p>
          <a:endParaRPr lang="en-US"/>
        </a:p>
      </dgm:t>
    </dgm:pt>
    <dgm:pt modelId="{52E9F06A-F175-443F-8C57-B9BBC8B0E696}" type="pres">
      <dgm:prSet presAssocID="{DA9AFBA3-300F-49DA-B131-35527BB7DEA4}" presName="parentText" presStyleLbl="node1" presStyleIdx="0" presStyleCnt="0">
        <dgm:presLayoutVars>
          <dgm:chMax val="0"/>
          <dgm:bulletEnabled val="1"/>
        </dgm:presLayoutVars>
      </dgm:prSet>
      <dgm:spPr/>
      <dgm:t>
        <a:bodyPr/>
        <a:lstStyle/>
        <a:p>
          <a:endParaRPr lang="en-US"/>
        </a:p>
      </dgm:t>
    </dgm:pt>
    <dgm:pt modelId="{525F38AD-1247-48DF-B2B2-5D5DA0B4143F}" type="pres">
      <dgm:prSet presAssocID="{DA9AFBA3-300F-49DA-B131-35527BB7DEA4}" presName="parentRect" presStyleLbl="alignNode1" presStyleIdx="5" presStyleCnt="8"/>
      <dgm:spPr/>
      <dgm:t>
        <a:bodyPr/>
        <a:lstStyle/>
        <a:p>
          <a:endParaRPr lang="en-US"/>
        </a:p>
      </dgm:t>
    </dgm:pt>
    <dgm:pt modelId="{5818A4EB-050A-499A-9E47-A96D2FAB7C96}" type="pres">
      <dgm:prSet presAssocID="{DA9AFBA3-300F-49DA-B131-35527BB7DEA4}" presName="adorn" presStyleLbl="fgAccFollowNode1" presStyleIdx="5" presStyleCnt="8"/>
      <dgm:spPr/>
    </dgm:pt>
    <dgm:pt modelId="{2640A04F-2E6B-452B-B2AD-7969EC9C8984}" type="pres">
      <dgm:prSet presAssocID="{8FA0237F-AC88-4BD6-B9C6-B87B08CA1871}" presName="sibTrans" presStyleLbl="sibTrans2D1" presStyleIdx="0" presStyleCnt="0"/>
      <dgm:spPr/>
      <dgm:t>
        <a:bodyPr/>
        <a:lstStyle/>
        <a:p>
          <a:endParaRPr lang="en-US"/>
        </a:p>
      </dgm:t>
    </dgm:pt>
    <dgm:pt modelId="{2FC1B67F-8010-4207-AFDC-BC646E44C8C4}" type="pres">
      <dgm:prSet presAssocID="{02114D61-2DA0-4551-B36B-D8A591108BF2}" presName="compNode" presStyleCnt="0"/>
      <dgm:spPr/>
    </dgm:pt>
    <dgm:pt modelId="{E5BC2989-E30A-4447-BA89-551E5BD0C65B}" type="pres">
      <dgm:prSet presAssocID="{02114D61-2DA0-4551-B36B-D8A591108BF2}" presName="childRect" presStyleLbl="bgAcc1" presStyleIdx="6" presStyleCnt="8">
        <dgm:presLayoutVars>
          <dgm:bulletEnabled val="1"/>
        </dgm:presLayoutVars>
      </dgm:prSet>
      <dgm:spPr/>
      <dgm:t>
        <a:bodyPr/>
        <a:lstStyle/>
        <a:p>
          <a:endParaRPr lang="en-US"/>
        </a:p>
      </dgm:t>
    </dgm:pt>
    <dgm:pt modelId="{F7DD1352-ECC4-46CF-BE1C-531E562E47AD}" type="pres">
      <dgm:prSet presAssocID="{02114D61-2DA0-4551-B36B-D8A591108BF2}" presName="parentText" presStyleLbl="node1" presStyleIdx="0" presStyleCnt="0">
        <dgm:presLayoutVars>
          <dgm:chMax val="0"/>
          <dgm:bulletEnabled val="1"/>
        </dgm:presLayoutVars>
      </dgm:prSet>
      <dgm:spPr/>
      <dgm:t>
        <a:bodyPr/>
        <a:lstStyle/>
        <a:p>
          <a:endParaRPr lang="en-US"/>
        </a:p>
      </dgm:t>
    </dgm:pt>
    <dgm:pt modelId="{6BF5803F-92BB-4A52-BBBB-234687CE24D8}" type="pres">
      <dgm:prSet presAssocID="{02114D61-2DA0-4551-B36B-D8A591108BF2}" presName="parentRect" presStyleLbl="alignNode1" presStyleIdx="6" presStyleCnt="8"/>
      <dgm:spPr/>
      <dgm:t>
        <a:bodyPr/>
        <a:lstStyle/>
        <a:p>
          <a:endParaRPr lang="en-US"/>
        </a:p>
      </dgm:t>
    </dgm:pt>
    <dgm:pt modelId="{93A3B359-87E5-4A11-B636-BD8C6BD673A6}" type="pres">
      <dgm:prSet presAssocID="{02114D61-2DA0-4551-B36B-D8A591108BF2}" presName="adorn" presStyleLbl="fgAccFollowNode1" presStyleIdx="6" presStyleCnt="8"/>
      <dgm:spPr/>
    </dgm:pt>
    <dgm:pt modelId="{DC211962-B9E9-4260-97B4-22F2C0DCF049}" type="pres">
      <dgm:prSet presAssocID="{B5C2D601-730B-4A82-96CC-1E9E845C753F}" presName="sibTrans" presStyleLbl="sibTrans2D1" presStyleIdx="0" presStyleCnt="0"/>
      <dgm:spPr/>
      <dgm:t>
        <a:bodyPr/>
        <a:lstStyle/>
        <a:p>
          <a:endParaRPr lang="en-US"/>
        </a:p>
      </dgm:t>
    </dgm:pt>
    <dgm:pt modelId="{B79FC15E-43F0-4DF2-B4FC-ED604484CEA5}" type="pres">
      <dgm:prSet presAssocID="{D3A530FA-F459-4812-89FD-9A8A81FFBEB9}" presName="compNode" presStyleCnt="0"/>
      <dgm:spPr/>
    </dgm:pt>
    <dgm:pt modelId="{49D5643D-334F-47E7-A714-224882F2CAC0}" type="pres">
      <dgm:prSet presAssocID="{D3A530FA-F459-4812-89FD-9A8A81FFBEB9}" presName="childRect" presStyleLbl="bgAcc1" presStyleIdx="7" presStyleCnt="8">
        <dgm:presLayoutVars>
          <dgm:bulletEnabled val="1"/>
        </dgm:presLayoutVars>
      </dgm:prSet>
      <dgm:spPr/>
      <dgm:t>
        <a:bodyPr/>
        <a:lstStyle/>
        <a:p>
          <a:endParaRPr lang="en-US"/>
        </a:p>
      </dgm:t>
    </dgm:pt>
    <dgm:pt modelId="{37F10F1B-7FD7-4991-B573-B2DB38F51CCF}" type="pres">
      <dgm:prSet presAssocID="{D3A530FA-F459-4812-89FD-9A8A81FFBEB9}" presName="parentText" presStyleLbl="node1" presStyleIdx="0" presStyleCnt="0">
        <dgm:presLayoutVars>
          <dgm:chMax val="0"/>
          <dgm:bulletEnabled val="1"/>
        </dgm:presLayoutVars>
      </dgm:prSet>
      <dgm:spPr/>
      <dgm:t>
        <a:bodyPr/>
        <a:lstStyle/>
        <a:p>
          <a:endParaRPr lang="en-US"/>
        </a:p>
      </dgm:t>
    </dgm:pt>
    <dgm:pt modelId="{B785D7A9-E92F-4107-B1EE-B140FC389AF8}" type="pres">
      <dgm:prSet presAssocID="{D3A530FA-F459-4812-89FD-9A8A81FFBEB9}" presName="parentRect" presStyleLbl="alignNode1" presStyleIdx="7" presStyleCnt="8"/>
      <dgm:spPr/>
      <dgm:t>
        <a:bodyPr/>
        <a:lstStyle/>
        <a:p>
          <a:endParaRPr lang="en-US"/>
        </a:p>
      </dgm:t>
    </dgm:pt>
    <dgm:pt modelId="{5A9C58EE-BBBC-4590-A0EE-0EEF0C53D3E0}" type="pres">
      <dgm:prSet presAssocID="{D3A530FA-F459-4812-89FD-9A8A81FFBEB9}" presName="adorn" presStyleLbl="fgAccFollowNode1" presStyleIdx="7" presStyleCnt="8"/>
      <dgm:spPr/>
    </dgm:pt>
  </dgm:ptLst>
  <dgm:cxnLst>
    <dgm:cxn modelId="{E4417E18-C98A-4B79-883D-A4FA91974E2D}" srcId="{58757C9F-2546-43D5-B152-621520BADC92}" destId="{02114D61-2DA0-4551-B36B-D8A591108BF2}" srcOrd="6" destOrd="0" parTransId="{C6779028-905D-4983-9BFF-0334DDF0DF79}" sibTransId="{B5C2D601-730B-4A82-96CC-1E9E845C753F}"/>
    <dgm:cxn modelId="{634FE71C-DD22-410A-8D6B-C822EC8D0959}" type="presOf" srcId="{EC61A50A-120A-4760-8142-33CC9DFBF597}" destId="{91A534ED-97F1-4B77-85C6-9D1DBC9F3A9E}" srcOrd="0" destOrd="0" presId="urn:microsoft.com/office/officeart/2005/8/layout/bList2"/>
    <dgm:cxn modelId="{E683A283-B7DE-409C-BA76-D4C2BBD0027A}" type="presOf" srcId="{4B3CE419-E31C-489A-80D3-616120A01DF8}" destId="{A4DDA0E3-88FB-40A2-B413-D02F16D42334}" srcOrd="0" destOrd="0" presId="urn:microsoft.com/office/officeart/2005/8/layout/bList2"/>
    <dgm:cxn modelId="{5CCC217A-3114-4515-A260-56D072751B17}" srcId="{58757C9F-2546-43D5-B152-621520BADC92}" destId="{811297BF-0439-43FA-8DE7-4F0DC81F1A68}" srcOrd="2" destOrd="0" parTransId="{8B20E32F-866B-4D81-8C9C-E74B656CACC1}" sibTransId="{274B694F-E594-4C3D-B465-E90559DAFBFE}"/>
    <dgm:cxn modelId="{CF620C41-C762-496C-8B78-115F352BFA91}" srcId="{58757C9F-2546-43D5-B152-621520BADC92}" destId="{B17D6822-C828-4B96-BA7B-216507C633F5}" srcOrd="4" destOrd="0" parTransId="{B164B525-8596-4679-91D2-3A0464A172C5}" sibTransId="{EC61A50A-120A-4760-8142-33CC9DFBF597}"/>
    <dgm:cxn modelId="{F01D67CC-CCA7-4C0D-8DEF-4A76C3EFA20A}" type="presOf" srcId="{F4DA27BF-9CC1-40D0-B699-61D9324C890C}" destId="{49D5643D-334F-47E7-A714-224882F2CAC0}" srcOrd="0" destOrd="0" presId="urn:microsoft.com/office/officeart/2005/8/layout/bList2"/>
    <dgm:cxn modelId="{6FF489E8-AE8C-415B-8A8A-930A41AB485D}" type="presOf" srcId="{AE15EBEE-672A-4A3A-AE34-DD66E507DCEA}" destId="{954073FE-B067-4E11-8A15-7AFAFE9801A6}" srcOrd="0" destOrd="0" presId="urn:microsoft.com/office/officeart/2005/8/layout/bList2"/>
    <dgm:cxn modelId="{E7F25D75-68FD-4517-A704-F5BB552DC785}" type="presOf" srcId="{B17D6822-C828-4B96-BA7B-216507C633F5}" destId="{966DAC5C-BD99-49AC-BD52-CC4CDA9C51DB}" srcOrd="0" destOrd="0" presId="urn:microsoft.com/office/officeart/2005/8/layout/bList2"/>
    <dgm:cxn modelId="{5A6DB07D-F8BF-424A-8E90-A040544DA9AC}" srcId="{B17D6822-C828-4B96-BA7B-216507C633F5}" destId="{2CB737F1-4C1F-4C36-BF36-E4CA916F8FAC}" srcOrd="0" destOrd="0" parTransId="{497B38BB-4662-4D89-AB91-3B4466D71AED}" sibTransId="{5CE16FC0-BF4B-4481-9DCD-00CAFAE4AD98}"/>
    <dgm:cxn modelId="{FA5B3F38-8149-4A2A-8791-0754146DF73C}" type="presOf" srcId="{811297BF-0439-43FA-8DE7-4F0DC81F1A68}" destId="{A1DCEAAB-63AD-4520-8258-E16632375EF7}" srcOrd="1" destOrd="0" presId="urn:microsoft.com/office/officeart/2005/8/layout/bList2"/>
    <dgm:cxn modelId="{79E99A63-B84D-48A8-A017-A7FEDB16D844}" type="presOf" srcId="{E08A7FCE-E311-43A7-929D-DE3655949E11}" destId="{E5BC2989-E30A-4447-BA89-551E5BD0C65B}" srcOrd="0" destOrd="1" presId="urn:microsoft.com/office/officeart/2005/8/layout/bList2"/>
    <dgm:cxn modelId="{30A1A2C0-6852-43BF-870F-B4C995C801C2}" type="presOf" srcId="{9E8B11B1-449E-475C-AE9B-A86904072CA1}" destId="{E9FF3A70-0CAF-41F3-91AE-CFA5A42EF3F6}" srcOrd="0" destOrd="0" presId="urn:microsoft.com/office/officeart/2005/8/layout/bList2"/>
    <dgm:cxn modelId="{8C76D4F0-82BB-48A5-A5C3-6F7873C793BA}" type="presOf" srcId="{8FA0237F-AC88-4BD6-B9C6-B87B08CA1871}" destId="{2640A04F-2E6B-452B-B2AD-7969EC9C8984}" srcOrd="0" destOrd="0" presId="urn:microsoft.com/office/officeart/2005/8/layout/bList2"/>
    <dgm:cxn modelId="{5855BD4B-4122-4892-98AD-FC394C501C7E}" type="presOf" srcId="{B17D6822-C828-4B96-BA7B-216507C633F5}" destId="{0DF7CE82-28E8-4800-A815-57D7847C15EE}" srcOrd="1" destOrd="0" presId="urn:microsoft.com/office/officeart/2005/8/layout/bList2"/>
    <dgm:cxn modelId="{7FA3AEB3-F6EE-48F0-83D5-176363F731D8}" type="presOf" srcId="{DA9AFBA3-300F-49DA-B131-35527BB7DEA4}" destId="{525F38AD-1247-48DF-B2B2-5D5DA0B4143F}" srcOrd="1" destOrd="0" presId="urn:microsoft.com/office/officeart/2005/8/layout/bList2"/>
    <dgm:cxn modelId="{614B85CA-D342-4191-81F8-DAF027E1B34C}" srcId="{58757C9F-2546-43D5-B152-621520BADC92}" destId="{AE15EBEE-672A-4A3A-AE34-DD66E507DCEA}" srcOrd="1" destOrd="0" parTransId="{558AC83B-5469-4961-976A-EACD4815D245}" sibTransId="{36BA5E25-EA73-4592-A6F5-0B372CF5530C}"/>
    <dgm:cxn modelId="{5B7B3CB6-945E-473F-B2EF-90DBDAA63A9C}" srcId="{58757C9F-2546-43D5-B152-621520BADC92}" destId="{D3A530FA-F459-4812-89FD-9A8A81FFBEB9}" srcOrd="7" destOrd="0" parTransId="{BC84BFFB-91E3-48CD-95CF-EE4B8AEA823A}" sibTransId="{7DBD86CF-59F6-43DB-B21C-36AE6D3B4CC1}"/>
    <dgm:cxn modelId="{E389CE47-D861-4844-9EE7-DEACCC4EC385}" type="presOf" srcId="{7B13DA5C-3E94-4124-9779-CBB615399334}" destId="{E5BC2989-E30A-4447-BA89-551E5BD0C65B}" srcOrd="0" destOrd="0" presId="urn:microsoft.com/office/officeart/2005/8/layout/bList2"/>
    <dgm:cxn modelId="{E007FDAF-7A48-4329-BABD-BF8CE57642E8}" type="presOf" srcId="{81F7F310-BFBC-4A4D-BF5D-9A07E964C315}" destId="{0B7A9E90-5E52-4698-9953-29E4E7637C59}" srcOrd="1" destOrd="0" presId="urn:microsoft.com/office/officeart/2005/8/layout/bList2"/>
    <dgm:cxn modelId="{3D2E8EF5-32E2-40D7-8574-E0D1E43073C4}" srcId="{58757C9F-2546-43D5-B152-621520BADC92}" destId="{81F7F310-BFBC-4A4D-BF5D-9A07E964C315}" srcOrd="3" destOrd="0" parTransId="{747C16EE-E84C-42FD-A828-75FB7CA067D8}" sibTransId="{EF771112-1340-499E-A216-4F02B95E705B}"/>
    <dgm:cxn modelId="{06F4C863-8A2B-42E0-BE6E-AE30C9A85AFE}" type="presOf" srcId="{DA9AFBA3-300F-49DA-B131-35527BB7DEA4}" destId="{52E9F06A-F175-443F-8C57-B9BBC8B0E696}" srcOrd="0" destOrd="0" presId="urn:microsoft.com/office/officeart/2005/8/layout/bList2"/>
    <dgm:cxn modelId="{590DFCB4-B72C-40BF-9BCD-A3E712090853}" srcId="{DA9AFBA3-300F-49DA-B131-35527BB7DEA4}" destId="{9E8B11B1-449E-475C-AE9B-A86904072CA1}" srcOrd="0" destOrd="0" parTransId="{59CD3239-A5D2-4786-99C9-FEE54978E482}" sibTransId="{B3950117-27AC-40A6-9004-857702C5120C}"/>
    <dgm:cxn modelId="{D0EB153C-94AC-4D81-AFB5-9127F0F9300C}" type="presOf" srcId="{DE3A3DF8-3A67-4A7E-B037-8111A7D8A23C}" destId="{3B95A653-6905-4A20-9D5E-B53A02A54634}" srcOrd="0" destOrd="0" presId="urn:microsoft.com/office/officeart/2005/8/layout/bList2"/>
    <dgm:cxn modelId="{AD05EC28-3EF8-44D3-AB07-8D9480172C08}" type="presOf" srcId="{02114D61-2DA0-4551-B36B-D8A591108BF2}" destId="{6BF5803F-92BB-4A52-BBBB-234687CE24D8}" srcOrd="1" destOrd="0" presId="urn:microsoft.com/office/officeart/2005/8/layout/bList2"/>
    <dgm:cxn modelId="{0A6411ED-39EB-4EAF-9197-C6D6AFB555A7}" type="presOf" srcId="{36BA5E25-EA73-4592-A6F5-0B372CF5530C}" destId="{5C36BD39-B78C-46DA-9C84-EDAA58AC8485}" srcOrd="0" destOrd="0" presId="urn:microsoft.com/office/officeart/2005/8/layout/bList2"/>
    <dgm:cxn modelId="{8B33AC7B-5081-4BCD-9E8B-92F2A9AA423E}" type="presOf" srcId="{274B694F-E594-4C3D-B465-E90559DAFBFE}" destId="{918E3151-4AA2-48F5-9D48-0608B8E41008}" srcOrd="0" destOrd="0" presId="urn:microsoft.com/office/officeart/2005/8/layout/bList2"/>
    <dgm:cxn modelId="{5466D4F7-C5EC-4E66-B38A-36CA1FBFA9AE}" srcId="{58757C9F-2546-43D5-B152-621520BADC92}" destId="{8B6FFAE9-A7F6-492F-A46C-DD12969146DD}" srcOrd="0" destOrd="0" parTransId="{BD5625D4-1892-4BE5-B2C2-4E66D490D71B}" sibTransId="{20E58695-DECA-41B4-BCE5-528F9A5CA138}"/>
    <dgm:cxn modelId="{03825DB8-4787-4961-A5DE-953DEB3A1137}" type="presOf" srcId="{2CB737F1-4C1F-4C36-BF36-E4CA916F8FAC}" destId="{4F33734F-D6CE-461E-88B0-6FF28AB9B889}" srcOrd="0" destOrd="0" presId="urn:microsoft.com/office/officeart/2005/8/layout/bList2"/>
    <dgm:cxn modelId="{7E1AE4B7-E0AD-413B-B5E5-3DCACA17797B}" srcId="{D3A530FA-F459-4812-89FD-9A8A81FFBEB9}" destId="{F4DA27BF-9CC1-40D0-B699-61D9324C890C}" srcOrd="0" destOrd="0" parTransId="{EF622BB5-76A3-4254-9E29-E53CDB268856}" sibTransId="{EA777F7B-3E3A-47AE-A9C3-FA57668D41D8}"/>
    <dgm:cxn modelId="{147DFCBD-C48F-4E99-8366-7AEE43B48252}" srcId="{02114D61-2DA0-4551-B36B-D8A591108BF2}" destId="{E08A7FCE-E311-43A7-929D-DE3655949E11}" srcOrd="1" destOrd="0" parTransId="{7DAE7ECC-CCFC-4270-8141-A64A81B28EB5}" sibTransId="{682BF5FE-B719-46CA-882C-9DEE5C348B4E}"/>
    <dgm:cxn modelId="{B59F59DB-EED5-4B11-ADE9-5FCA1A15BAFB}" type="presOf" srcId="{B7D5ABE4-DF65-4841-8F2D-D2FC8B0C286C}" destId="{D645D37E-8C08-4744-BDEE-9EBCCA4C552D}" srcOrd="0" destOrd="0" presId="urn:microsoft.com/office/officeart/2005/8/layout/bList2"/>
    <dgm:cxn modelId="{71CABC1F-9632-4B81-B84A-7F31494DD18D}" type="presOf" srcId="{811297BF-0439-43FA-8DE7-4F0DC81F1A68}" destId="{0E14B410-08B6-436C-8D20-7B40884151E4}" srcOrd="0" destOrd="0" presId="urn:microsoft.com/office/officeart/2005/8/layout/bList2"/>
    <dgm:cxn modelId="{BC66E20E-0F4C-4B15-8001-CDC4F9A5AB55}" type="presOf" srcId="{AE15EBEE-672A-4A3A-AE34-DD66E507DCEA}" destId="{72793EBC-C116-49E2-B475-FD2BF79DB8E9}" srcOrd="1" destOrd="0" presId="urn:microsoft.com/office/officeart/2005/8/layout/bList2"/>
    <dgm:cxn modelId="{3012A3F5-7870-4F11-8803-E8BF2433C389}" srcId="{58757C9F-2546-43D5-B152-621520BADC92}" destId="{DA9AFBA3-300F-49DA-B131-35527BB7DEA4}" srcOrd="5" destOrd="0" parTransId="{567592EA-198C-471A-BC22-A14C3ED3029B}" sibTransId="{8FA0237F-AC88-4BD6-B9C6-B87B08CA1871}"/>
    <dgm:cxn modelId="{BF4351C9-64B1-48A0-B4ED-C8A4114F2C9D}" type="presOf" srcId="{B5C2D601-730B-4A82-96CC-1E9E845C753F}" destId="{DC211962-B9E9-4260-97B4-22F2C0DCF049}" srcOrd="0" destOrd="0" presId="urn:microsoft.com/office/officeart/2005/8/layout/bList2"/>
    <dgm:cxn modelId="{06522FD8-7307-4A7E-A5C9-CD008BE75385}" srcId="{81F7F310-BFBC-4A4D-BF5D-9A07E964C315}" destId="{EB9254ED-84AF-46F2-8077-13C1AC152381}" srcOrd="0" destOrd="0" parTransId="{80036D9C-8D2D-4296-8F0F-57EF84BD7BCF}" sibTransId="{CA6FFA82-7FF7-487D-B6EB-7E269524AC4E}"/>
    <dgm:cxn modelId="{E5508FAE-C30B-4682-A468-00D1A21A8034}" type="presOf" srcId="{D3A530FA-F459-4812-89FD-9A8A81FFBEB9}" destId="{B785D7A9-E92F-4107-B1EE-B140FC389AF8}" srcOrd="1" destOrd="0" presId="urn:microsoft.com/office/officeart/2005/8/layout/bList2"/>
    <dgm:cxn modelId="{6BFBEC84-0184-463A-83C8-D05513EC968D}" type="presOf" srcId="{8B6FFAE9-A7F6-492F-A46C-DD12969146DD}" destId="{AE9AAB21-1880-4BA2-BACE-BCBC27A60A95}" srcOrd="0" destOrd="0" presId="urn:microsoft.com/office/officeart/2005/8/layout/bList2"/>
    <dgm:cxn modelId="{321CE480-8604-4DA3-8E05-87382B29D2DC}" type="presOf" srcId="{EB9254ED-84AF-46F2-8077-13C1AC152381}" destId="{DB64D8CA-C019-44EC-8218-7C46319ED4B8}" srcOrd="0" destOrd="0" presId="urn:microsoft.com/office/officeart/2005/8/layout/bList2"/>
    <dgm:cxn modelId="{E78D22D6-FA9B-48AE-85FB-03EAD87F5552}" type="presOf" srcId="{EF771112-1340-499E-A216-4F02B95E705B}" destId="{23B0796D-F819-4F9F-8106-EFA70C9C3A29}" srcOrd="0" destOrd="0" presId="urn:microsoft.com/office/officeart/2005/8/layout/bList2"/>
    <dgm:cxn modelId="{E0423207-D623-4D34-B1A1-09046F5A02E6}" type="presOf" srcId="{D3A530FA-F459-4812-89FD-9A8A81FFBEB9}" destId="{37F10F1B-7FD7-4991-B573-B2DB38F51CCF}" srcOrd="0" destOrd="0" presId="urn:microsoft.com/office/officeart/2005/8/layout/bList2"/>
    <dgm:cxn modelId="{4DEBF707-34FD-4031-A7CD-0B2ED85EC52A}" srcId="{AE15EBEE-672A-4A3A-AE34-DD66E507DCEA}" destId="{B7D5ABE4-DF65-4841-8F2D-D2FC8B0C286C}" srcOrd="0" destOrd="0" parTransId="{CC64A00C-441E-479B-A807-29BE3945527D}" sibTransId="{A33A2A86-26F9-4BBE-88E4-E75039E078DF}"/>
    <dgm:cxn modelId="{84E55853-4986-42CB-B8D6-F1A77ED5EFF9}" type="presOf" srcId="{81F7F310-BFBC-4A4D-BF5D-9A07E964C315}" destId="{D484327A-6F5A-4DD4-BF3C-559DB943AA68}" srcOrd="0" destOrd="0" presId="urn:microsoft.com/office/officeart/2005/8/layout/bList2"/>
    <dgm:cxn modelId="{E03A5B5F-1655-44BD-B4AA-8247FD9EC3A1}" type="presOf" srcId="{8B6FFAE9-A7F6-492F-A46C-DD12969146DD}" destId="{9DD55776-5108-4566-8548-DC72516B9A4A}" srcOrd="1" destOrd="0" presId="urn:microsoft.com/office/officeart/2005/8/layout/bList2"/>
    <dgm:cxn modelId="{24EDEF79-4D69-42F3-A3E2-93145F2F0989}" srcId="{811297BF-0439-43FA-8DE7-4F0DC81F1A68}" destId="{DE3A3DF8-3A67-4A7E-B037-8111A7D8A23C}" srcOrd="0" destOrd="0" parTransId="{89FBE382-E5AA-4D90-8839-DE4B4F7412FE}" sibTransId="{54473883-A914-47FA-8D33-E5BB6401B5B0}"/>
    <dgm:cxn modelId="{E0D6502D-052B-42AB-9870-FD2F9E2F6745}" type="presOf" srcId="{02114D61-2DA0-4551-B36B-D8A591108BF2}" destId="{F7DD1352-ECC4-46CF-BE1C-531E562E47AD}" srcOrd="0" destOrd="0" presId="urn:microsoft.com/office/officeart/2005/8/layout/bList2"/>
    <dgm:cxn modelId="{7A7A753C-B7C0-43C9-9C67-FD94B3B2035C}" type="presOf" srcId="{58757C9F-2546-43D5-B152-621520BADC92}" destId="{B0E2EE75-3E80-46D2-ACA9-654237E6606B}" srcOrd="0" destOrd="0" presId="urn:microsoft.com/office/officeart/2005/8/layout/bList2"/>
    <dgm:cxn modelId="{08653C6D-0DB8-4697-A99E-1479A2B4DB7C}" srcId="{8B6FFAE9-A7F6-492F-A46C-DD12969146DD}" destId="{4B3CE419-E31C-489A-80D3-616120A01DF8}" srcOrd="0" destOrd="0" parTransId="{11257709-F34D-41AE-8A6C-9887E035B35C}" sibTransId="{4DA1DB34-992B-4900-A3D6-2D8543025205}"/>
    <dgm:cxn modelId="{132A0840-C0FC-4BF4-981F-807569B1BF50}" srcId="{02114D61-2DA0-4551-B36B-D8A591108BF2}" destId="{7B13DA5C-3E94-4124-9779-CBB615399334}" srcOrd="0" destOrd="0" parTransId="{96258331-8B45-4F13-89E6-C2C11AD13EA8}" sibTransId="{2354E9E5-443C-4886-9DF7-33F31A10E911}"/>
    <dgm:cxn modelId="{775CAED9-A7DD-4158-9F82-E4D8AEBEF1EF}" type="presOf" srcId="{20E58695-DECA-41B4-BCE5-528F9A5CA138}" destId="{7D8B2F24-175E-4F95-8BA9-8B6D676642F6}" srcOrd="0" destOrd="0" presId="urn:microsoft.com/office/officeart/2005/8/layout/bList2"/>
    <dgm:cxn modelId="{3A71FE0C-FB61-4AAF-B06F-CF4BAC9BBFC9}" type="presParOf" srcId="{B0E2EE75-3E80-46D2-ACA9-654237E6606B}" destId="{01C4A4BC-3C33-4F43-8545-A4615427D0F1}" srcOrd="0" destOrd="0" presId="urn:microsoft.com/office/officeart/2005/8/layout/bList2"/>
    <dgm:cxn modelId="{A55ED001-084D-418A-ABB5-AA869FC515A3}" type="presParOf" srcId="{01C4A4BC-3C33-4F43-8545-A4615427D0F1}" destId="{A4DDA0E3-88FB-40A2-B413-D02F16D42334}" srcOrd="0" destOrd="0" presId="urn:microsoft.com/office/officeart/2005/8/layout/bList2"/>
    <dgm:cxn modelId="{B112F464-3193-4DB8-B50B-8AA415C6DC7A}" type="presParOf" srcId="{01C4A4BC-3C33-4F43-8545-A4615427D0F1}" destId="{AE9AAB21-1880-4BA2-BACE-BCBC27A60A95}" srcOrd="1" destOrd="0" presId="urn:microsoft.com/office/officeart/2005/8/layout/bList2"/>
    <dgm:cxn modelId="{CB3BB06E-06A1-41E1-A329-0B2A0235295C}" type="presParOf" srcId="{01C4A4BC-3C33-4F43-8545-A4615427D0F1}" destId="{9DD55776-5108-4566-8548-DC72516B9A4A}" srcOrd="2" destOrd="0" presId="urn:microsoft.com/office/officeart/2005/8/layout/bList2"/>
    <dgm:cxn modelId="{244F4E1B-E661-4467-9D26-1BEF417198B8}" type="presParOf" srcId="{01C4A4BC-3C33-4F43-8545-A4615427D0F1}" destId="{8C2FF6A9-CBDA-4792-96BB-469A177A72A0}" srcOrd="3" destOrd="0" presId="urn:microsoft.com/office/officeart/2005/8/layout/bList2"/>
    <dgm:cxn modelId="{CA9DADF2-43E5-4D52-AEAD-0B8E41BB737D}" type="presParOf" srcId="{B0E2EE75-3E80-46D2-ACA9-654237E6606B}" destId="{7D8B2F24-175E-4F95-8BA9-8B6D676642F6}" srcOrd="1" destOrd="0" presId="urn:microsoft.com/office/officeart/2005/8/layout/bList2"/>
    <dgm:cxn modelId="{FA731077-C405-4E91-8C1F-50188372B8BF}" type="presParOf" srcId="{B0E2EE75-3E80-46D2-ACA9-654237E6606B}" destId="{993FFA93-47F1-4710-A66C-FA6341CCFE22}" srcOrd="2" destOrd="0" presId="urn:microsoft.com/office/officeart/2005/8/layout/bList2"/>
    <dgm:cxn modelId="{3BA31439-9765-45B2-9221-CC725298E973}" type="presParOf" srcId="{993FFA93-47F1-4710-A66C-FA6341CCFE22}" destId="{D645D37E-8C08-4744-BDEE-9EBCCA4C552D}" srcOrd="0" destOrd="0" presId="urn:microsoft.com/office/officeart/2005/8/layout/bList2"/>
    <dgm:cxn modelId="{957CD3E5-3C73-400D-83CD-8FFA1AEFB333}" type="presParOf" srcId="{993FFA93-47F1-4710-A66C-FA6341CCFE22}" destId="{954073FE-B067-4E11-8A15-7AFAFE9801A6}" srcOrd="1" destOrd="0" presId="urn:microsoft.com/office/officeart/2005/8/layout/bList2"/>
    <dgm:cxn modelId="{7A240082-ECD8-4C4D-9A98-A9D15D658C47}" type="presParOf" srcId="{993FFA93-47F1-4710-A66C-FA6341CCFE22}" destId="{72793EBC-C116-49E2-B475-FD2BF79DB8E9}" srcOrd="2" destOrd="0" presId="urn:microsoft.com/office/officeart/2005/8/layout/bList2"/>
    <dgm:cxn modelId="{4658DAB6-CDC3-4535-AF15-C6CCC9420E13}" type="presParOf" srcId="{993FFA93-47F1-4710-A66C-FA6341CCFE22}" destId="{15731A1A-0CAA-45AD-BF9D-50C0F598CECA}" srcOrd="3" destOrd="0" presId="urn:microsoft.com/office/officeart/2005/8/layout/bList2"/>
    <dgm:cxn modelId="{5145B4D5-2981-46C0-A603-D789C1FEB402}" type="presParOf" srcId="{B0E2EE75-3E80-46D2-ACA9-654237E6606B}" destId="{5C36BD39-B78C-46DA-9C84-EDAA58AC8485}" srcOrd="3" destOrd="0" presId="urn:microsoft.com/office/officeart/2005/8/layout/bList2"/>
    <dgm:cxn modelId="{33603AB9-C2FD-45A0-928E-CCAAA3949936}" type="presParOf" srcId="{B0E2EE75-3E80-46D2-ACA9-654237E6606B}" destId="{D1D7C245-9E44-4940-9B5A-E8D0295B2E0A}" srcOrd="4" destOrd="0" presId="urn:microsoft.com/office/officeart/2005/8/layout/bList2"/>
    <dgm:cxn modelId="{662F8199-EC28-43F6-831A-5693A2B6DFE1}" type="presParOf" srcId="{D1D7C245-9E44-4940-9B5A-E8D0295B2E0A}" destId="{3B95A653-6905-4A20-9D5E-B53A02A54634}" srcOrd="0" destOrd="0" presId="urn:microsoft.com/office/officeart/2005/8/layout/bList2"/>
    <dgm:cxn modelId="{802CD366-453F-484D-BB57-083042232D8A}" type="presParOf" srcId="{D1D7C245-9E44-4940-9B5A-E8D0295B2E0A}" destId="{0E14B410-08B6-436C-8D20-7B40884151E4}" srcOrd="1" destOrd="0" presId="urn:microsoft.com/office/officeart/2005/8/layout/bList2"/>
    <dgm:cxn modelId="{A3EEB463-56DA-4657-B62E-CDE9E08F4593}" type="presParOf" srcId="{D1D7C245-9E44-4940-9B5A-E8D0295B2E0A}" destId="{A1DCEAAB-63AD-4520-8258-E16632375EF7}" srcOrd="2" destOrd="0" presId="urn:microsoft.com/office/officeart/2005/8/layout/bList2"/>
    <dgm:cxn modelId="{1534F484-61C8-4DD3-ACDA-A101DA36C49D}" type="presParOf" srcId="{D1D7C245-9E44-4940-9B5A-E8D0295B2E0A}" destId="{E9EB350F-5373-4F3A-85E5-CF43E41796FC}" srcOrd="3" destOrd="0" presId="urn:microsoft.com/office/officeart/2005/8/layout/bList2"/>
    <dgm:cxn modelId="{7E634ADB-2753-4503-A682-0D3B5659C8F1}" type="presParOf" srcId="{B0E2EE75-3E80-46D2-ACA9-654237E6606B}" destId="{918E3151-4AA2-48F5-9D48-0608B8E41008}" srcOrd="5" destOrd="0" presId="urn:microsoft.com/office/officeart/2005/8/layout/bList2"/>
    <dgm:cxn modelId="{4AECE3BF-410F-419B-A184-71A4F589E1A2}" type="presParOf" srcId="{B0E2EE75-3E80-46D2-ACA9-654237E6606B}" destId="{2AD0F166-02FD-45C2-AC16-B3782C9193BE}" srcOrd="6" destOrd="0" presId="urn:microsoft.com/office/officeart/2005/8/layout/bList2"/>
    <dgm:cxn modelId="{87536A0F-DD2F-4177-BE5A-16D2E508B6A1}" type="presParOf" srcId="{2AD0F166-02FD-45C2-AC16-B3782C9193BE}" destId="{DB64D8CA-C019-44EC-8218-7C46319ED4B8}" srcOrd="0" destOrd="0" presId="urn:microsoft.com/office/officeart/2005/8/layout/bList2"/>
    <dgm:cxn modelId="{056E1092-6AF2-4486-9E9F-A47DDA00FBDD}" type="presParOf" srcId="{2AD0F166-02FD-45C2-AC16-B3782C9193BE}" destId="{D484327A-6F5A-4DD4-BF3C-559DB943AA68}" srcOrd="1" destOrd="0" presId="urn:microsoft.com/office/officeart/2005/8/layout/bList2"/>
    <dgm:cxn modelId="{057BDCDF-07C2-4388-8590-92AB94D2A91B}" type="presParOf" srcId="{2AD0F166-02FD-45C2-AC16-B3782C9193BE}" destId="{0B7A9E90-5E52-4698-9953-29E4E7637C59}" srcOrd="2" destOrd="0" presId="urn:microsoft.com/office/officeart/2005/8/layout/bList2"/>
    <dgm:cxn modelId="{DE80E59C-4285-43CA-979C-C767BE09FC15}" type="presParOf" srcId="{2AD0F166-02FD-45C2-AC16-B3782C9193BE}" destId="{4076AD0F-0538-461F-9A38-1142E843A48E}" srcOrd="3" destOrd="0" presId="urn:microsoft.com/office/officeart/2005/8/layout/bList2"/>
    <dgm:cxn modelId="{35A65B6D-3A3D-48E7-9FCE-019868C7B87F}" type="presParOf" srcId="{B0E2EE75-3E80-46D2-ACA9-654237E6606B}" destId="{23B0796D-F819-4F9F-8106-EFA70C9C3A29}" srcOrd="7" destOrd="0" presId="urn:microsoft.com/office/officeart/2005/8/layout/bList2"/>
    <dgm:cxn modelId="{B7202985-A40D-4491-8FD2-5E58A497526D}" type="presParOf" srcId="{B0E2EE75-3E80-46D2-ACA9-654237E6606B}" destId="{2310499B-2394-41F5-BBE7-1E320AB683B3}" srcOrd="8" destOrd="0" presId="urn:microsoft.com/office/officeart/2005/8/layout/bList2"/>
    <dgm:cxn modelId="{AB52A922-3EC4-41C0-8822-9700BA1963D8}" type="presParOf" srcId="{2310499B-2394-41F5-BBE7-1E320AB683B3}" destId="{4F33734F-D6CE-461E-88B0-6FF28AB9B889}" srcOrd="0" destOrd="0" presId="urn:microsoft.com/office/officeart/2005/8/layout/bList2"/>
    <dgm:cxn modelId="{D4A8A6BB-45EC-4ECB-AC2D-A835707FB29C}" type="presParOf" srcId="{2310499B-2394-41F5-BBE7-1E320AB683B3}" destId="{966DAC5C-BD99-49AC-BD52-CC4CDA9C51DB}" srcOrd="1" destOrd="0" presId="urn:microsoft.com/office/officeart/2005/8/layout/bList2"/>
    <dgm:cxn modelId="{ADBD011F-EA89-4E90-9F5D-3848C8B9E6E8}" type="presParOf" srcId="{2310499B-2394-41F5-BBE7-1E320AB683B3}" destId="{0DF7CE82-28E8-4800-A815-57D7847C15EE}" srcOrd="2" destOrd="0" presId="urn:microsoft.com/office/officeart/2005/8/layout/bList2"/>
    <dgm:cxn modelId="{6452E8A1-4024-4CA0-A7AA-F7EFFDF93808}" type="presParOf" srcId="{2310499B-2394-41F5-BBE7-1E320AB683B3}" destId="{676FA694-5B3C-4F8A-A9A9-66F84133D9FF}" srcOrd="3" destOrd="0" presId="urn:microsoft.com/office/officeart/2005/8/layout/bList2"/>
    <dgm:cxn modelId="{3101CACE-C36F-41B6-B03F-A6441CAD7650}" type="presParOf" srcId="{B0E2EE75-3E80-46D2-ACA9-654237E6606B}" destId="{91A534ED-97F1-4B77-85C6-9D1DBC9F3A9E}" srcOrd="9" destOrd="0" presId="urn:microsoft.com/office/officeart/2005/8/layout/bList2"/>
    <dgm:cxn modelId="{395D30CD-C3E7-440E-917E-F4A9C13760B5}" type="presParOf" srcId="{B0E2EE75-3E80-46D2-ACA9-654237E6606B}" destId="{23DDD8EE-EDDC-4A16-BA9A-E06D8056B44E}" srcOrd="10" destOrd="0" presId="urn:microsoft.com/office/officeart/2005/8/layout/bList2"/>
    <dgm:cxn modelId="{B2D72978-F015-4EA4-8AA8-FAB981BF3179}" type="presParOf" srcId="{23DDD8EE-EDDC-4A16-BA9A-E06D8056B44E}" destId="{E9FF3A70-0CAF-41F3-91AE-CFA5A42EF3F6}" srcOrd="0" destOrd="0" presId="urn:microsoft.com/office/officeart/2005/8/layout/bList2"/>
    <dgm:cxn modelId="{ABBCC257-EE52-47C1-8D76-DC4499DC1FD2}" type="presParOf" srcId="{23DDD8EE-EDDC-4A16-BA9A-E06D8056B44E}" destId="{52E9F06A-F175-443F-8C57-B9BBC8B0E696}" srcOrd="1" destOrd="0" presId="urn:microsoft.com/office/officeart/2005/8/layout/bList2"/>
    <dgm:cxn modelId="{61FA62B3-67CA-4973-BD6B-1F11E9AE3BC6}" type="presParOf" srcId="{23DDD8EE-EDDC-4A16-BA9A-E06D8056B44E}" destId="{525F38AD-1247-48DF-B2B2-5D5DA0B4143F}" srcOrd="2" destOrd="0" presId="urn:microsoft.com/office/officeart/2005/8/layout/bList2"/>
    <dgm:cxn modelId="{61676626-333D-42D3-9B90-5305C4884D08}" type="presParOf" srcId="{23DDD8EE-EDDC-4A16-BA9A-E06D8056B44E}" destId="{5818A4EB-050A-499A-9E47-A96D2FAB7C96}" srcOrd="3" destOrd="0" presId="urn:microsoft.com/office/officeart/2005/8/layout/bList2"/>
    <dgm:cxn modelId="{3054B04C-5D13-44FD-BC4B-FF19997EA047}" type="presParOf" srcId="{B0E2EE75-3E80-46D2-ACA9-654237E6606B}" destId="{2640A04F-2E6B-452B-B2AD-7969EC9C8984}" srcOrd="11" destOrd="0" presId="urn:microsoft.com/office/officeart/2005/8/layout/bList2"/>
    <dgm:cxn modelId="{A5C0DF7C-515B-46EF-89C6-92EBA7E3A2C7}" type="presParOf" srcId="{B0E2EE75-3E80-46D2-ACA9-654237E6606B}" destId="{2FC1B67F-8010-4207-AFDC-BC646E44C8C4}" srcOrd="12" destOrd="0" presId="urn:microsoft.com/office/officeart/2005/8/layout/bList2"/>
    <dgm:cxn modelId="{76E9EAC9-0617-44CC-A464-5874250108BD}" type="presParOf" srcId="{2FC1B67F-8010-4207-AFDC-BC646E44C8C4}" destId="{E5BC2989-E30A-4447-BA89-551E5BD0C65B}" srcOrd="0" destOrd="0" presId="urn:microsoft.com/office/officeart/2005/8/layout/bList2"/>
    <dgm:cxn modelId="{80D65424-2CB1-49BC-B0A4-9E552A047AE9}" type="presParOf" srcId="{2FC1B67F-8010-4207-AFDC-BC646E44C8C4}" destId="{F7DD1352-ECC4-46CF-BE1C-531E562E47AD}" srcOrd="1" destOrd="0" presId="urn:microsoft.com/office/officeart/2005/8/layout/bList2"/>
    <dgm:cxn modelId="{9C86AB1D-931C-418D-AA6E-8F7A327765B4}" type="presParOf" srcId="{2FC1B67F-8010-4207-AFDC-BC646E44C8C4}" destId="{6BF5803F-92BB-4A52-BBBB-234687CE24D8}" srcOrd="2" destOrd="0" presId="urn:microsoft.com/office/officeart/2005/8/layout/bList2"/>
    <dgm:cxn modelId="{AF05A477-3297-4C6E-A486-FB5C5C5400B5}" type="presParOf" srcId="{2FC1B67F-8010-4207-AFDC-BC646E44C8C4}" destId="{93A3B359-87E5-4A11-B636-BD8C6BD673A6}" srcOrd="3" destOrd="0" presId="urn:microsoft.com/office/officeart/2005/8/layout/bList2"/>
    <dgm:cxn modelId="{D152FCD0-7373-4E1E-B8B8-D81213F4D8FE}" type="presParOf" srcId="{B0E2EE75-3E80-46D2-ACA9-654237E6606B}" destId="{DC211962-B9E9-4260-97B4-22F2C0DCF049}" srcOrd="13" destOrd="0" presId="urn:microsoft.com/office/officeart/2005/8/layout/bList2"/>
    <dgm:cxn modelId="{834C6AED-572F-4D60-9AD6-8E817D855464}" type="presParOf" srcId="{B0E2EE75-3E80-46D2-ACA9-654237E6606B}" destId="{B79FC15E-43F0-4DF2-B4FC-ED604484CEA5}" srcOrd="14" destOrd="0" presId="urn:microsoft.com/office/officeart/2005/8/layout/bList2"/>
    <dgm:cxn modelId="{7B9F8568-F72A-4886-9E25-1B8BF156B5BB}" type="presParOf" srcId="{B79FC15E-43F0-4DF2-B4FC-ED604484CEA5}" destId="{49D5643D-334F-47E7-A714-224882F2CAC0}" srcOrd="0" destOrd="0" presId="urn:microsoft.com/office/officeart/2005/8/layout/bList2"/>
    <dgm:cxn modelId="{99B4D4F9-909C-4B84-ABF4-61BAACF12F98}" type="presParOf" srcId="{B79FC15E-43F0-4DF2-B4FC-ED604484CEA5}" destId="{37F10F1B-7FD7-4991-B573-B2DB38F51CCF}" srcOrd="1" destOrd="0" presId="urn:microsoft.com/office/officeart/2005/8/layout/bList2"/>
    <dgm:cxn modelId="{8127BDD6-4E55-42C8-88DB-FCFF51009138}" type="presParOf" srcId="{B79FC15E-43F0-4DF2-B4FC-ED604484CEA5}" destId="{B785D7A9-E92F-4107-B1EE-B140FC389AF8}" srcOrd="2" destOrd="0" presId="urn:microsoft.com/office/officeart/2005/8/layout/bList2"/>
    <dgm:cxn modelId="{4B1F503A-C2A8-4A01-BE15-0501256EFA4E}" type="presParOf" srcId="{B79FC15E-43F0-4DF2-B4FC-ED604484CEA5}" destId="{5A9C58EE-BBBC-4590-A0EE-0EEF0C53D3E0}"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3AB41-6813-4303-A696-1D996631F2B0}">
      <dsp:nvSpPr>
        <dsp:cNvPr id="0" name=""/>
        <dsp:cNvSpPr/>
      </dsp:nvSpPr>
      <dsp:spPr>
        <a:xfrm>
          <a:off x="0" y="150591"/>
          <a:ext cx="5245100"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Diagnostic Models</a:t>
          </a:r>
          <a:endParaRPr lang="en-US" sz="1300" kern="1200" dirty="0"/>
        </a:p>
      </dsp:txBody>
      <dsp:txXfrm>
        <a:off x="14850" y="165441"/>
        <a:ext cx="5215400" cy="274500"/>
      </dsp:txXfrm>
    </dsp:sp>
    <dsp:sp modelId="{EF90B5C0-9A76-43C7-AEA7-45BD25DECF14}">
      <dsp:nvSpPr>
        <dsp:cNvPr id="0" name=""/>
        <dsp:cNvSpPr/>
      </dsp:nvSpPr>
      <dsp:spPr>
        <a:xfrm>
          <a:off x="0" y="45479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Used for diagnosing problems by categorizing and framing problems in order to determine the root or possible cause</a:t>
          </a:r>
          <a:endParaRPr lang="en-US" sz="1000" kern="1200" dirty="0"/>
        </a:p>
      </dsp:txBody>
      <dsp:txXfrm>
        <a:off x="0" y="454791"/>
        <a:ext cx="5245100" cy="296010"/>
      </dsp:txXfrm>
    </dsp:sp>
    <dsp:sp modelId="{B012A0C6-D5B2-42AE-9CB8-FCD033CF3F57}">
      <dsp:nvSpPr>
        <dsp:cNvPr id="0" name=""/>
        <dsp:cNvSpPr/>
      </dsp:nvSpPr>
      <dsp:spPr>
        <a:xfrm>
          <a:off x="0" y="750801"/>
          <a:ext cx="5245100" cy="304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Explorative Models</a:t>
          </a:r>
          <a:endParaRPr lang="en-US" sz="1300" b="0" kern="1200" dirty="0"/>
        </a:p>
      </dsp:txBody>
      <dsp:txXfrm>
        <a:off x="14850" y="765651"/>
        <a:ext cx="5215400" cy="274500"/>
      </dsp:txXfrm>
    </dsp:sp>
    <dsp:sp modelId="{E9D487C7-7E07-4262-A07F-8185BAC0693D}">
      <dsp:nvSpPr>
        <dsp:cNvPr id="0" name=""/>
        <dsp:cNvSpPr/>
      </dsp:nvSpPr>
      <dsp:spPr>
        <a:xfrm>
          <a:off x="0" y="1055001"/>
          <a:ext cx="52451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This type of model is designed to produce possible options for a specific case</a:t>
          </a:r>
          <a:endParaRPr lang="en-US" sz="1000" kern="1200" dirty="0"/>
        </a:p>
      </dsp:txBody>
      <dsp:txXfrm>
        <a:off x="0" y="1055001"/>
        <a:ext cx="5245100" cy="215280"/>
      </dsp:txXfrm>
    </dsp:sp>
    <dsp:sp modelId="{F33FF228-FAE5-49F1-A8D9-E03D72D00B3A}">
      <dsp:nvSpPr>
        <dsp:cNvPr id="0" name=""/>
        <dsp:cNvSpPr/>
      </dsp:nvSpPr>
      <dsp:spPr>
        <a:xfrm>
          <a:off x="0" y="1270281"/>
          <a:ext cx="5245100" cy="30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Selective Models</a:t>
          </a:r>
          <a:endParaRPr lang="en-US" sz="1300" b="0" kern="1200" dirty="0"/>
        </a:p>
      </dsp:txBody>
      <dsp:txXfrm>
        <a:off x="14850" y="1285131"/>
        <a:ext cx="5215400" cy="274500"/>
      </dsp:txXfrm>
    </dsp:sp>
    <dsp:sp modelId="{6E88F09D-6710-4B21-A145-396BFB8F3FBD}">
      <dsp:nvSpPr>
        <dsp:cNvPr id="0" name=""/>
        <dsp:cNvSpPr/>
      </dsp:nvSpPr>
      <dsp:spPr>
        <a:xfrm>
          <a:off x="0" y="157448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This type of model is used mainly for the decision-making process in order to assess or select different options</a:t>
          </a:r>
          <a:endParaRPr lang="en-US" sz="1000" kern="1200" dirty="0"/>
        </a:p>
      </dsp:txBody>
      <dsp:txXfrm>
        <a:off x="0" y="1574481"/>
        <a:ext cx="5245100" cy="296010"/>
      </dsp:txXfrm>
    </dsp:sp>
    <dsp:sp modelId="{41AE2A82-5B3B-40BA-8591-251BD3B0E15C}">
      <dsp:nvSpPr>
        <dsp:cNvPr id="0" name=""/>
        <dsp:cNvSpPr/>
      </dsp:nvSpPr>
      <dsp:spPr>
        <a:xfrm>
          <a:off x="0" y="1870491"/>
          <a:ext cx="5245100" cy="3042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Analytic Models</a:t>
          </a:r>
          <a:endParaRPr lang="en-US" sz="1300" b="0" kern="1200" dirty="0"/>
        </a:p>
      </dsp:txBody>
      <dsp:txXfrm>
        <a:off x="14850" y="1885341"/>
        <a:ext cx="5215400" cy="274500"/>
      </dsp:txXfrm>
    </dsp:sp>
    <dsp:sp modelId="{825ECCC7-7DEA-4C3E-9A5E-E34C30ED5CF5}">
      <dsp:nvSpPr>
        <dsp:cNvPr id="0" name=""/>
        <dsp:cNvSpPr/>
      </dsp:nvSpPr>
      <dsp:spPr>
        <a:xfrm>
          <a:off x="0" y="217469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Analytical Models are mainly used for analysing pre-selected options. This type of model has the ability to assess suitability, risk or any other desire fitness attributes</a:t>
          </a:r>
          <a:endParaRPr lang="en-US" sz="1000" kern="1200" dirty="0"/>
        </a:p>
      </dsp:txBody>
      <dsp:txXfrm>
        <a:off x="0" y="2174691"/>
        <a:ext cx="5245100" cy="296010"/>
      </dsp:txXfrm>
    </dsp:sp>
    <dsp:sp modelId="{7801FBB8-61E5-46BD-AA38-BE020212F5D2}">
      <dsp:nvSpPr>
        <dsp:cNvPr id="0" name=""/>
        <dsp:cNvSpPr/>
      </dsp:nvSpPr>
      <dsp:spPr>
        <a:xfrm>
          <a:off x="0" y="2470701"/>
          <a:ext cx="5245100" cy="3042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Instructive Models</a:t>
          </a:r>
          <a:endParaRPr lang="en-US" sz="1300" b="0" kern="1200" dirty="0"/>
        </a:p>
      </dsp:txBody>
      <dsp:txXfrm>
        <a:off x="14850" y="2485551"/>
        <a:ext cx="5215400" cy="274500"/>
      </dsp:txXfrm>
    </dsp:sp>
    <dsp:sp modelId="{C823F817-8B19-43B8-8E0C-D663D62E84D7}">
      <dsp:nvSpPr>
        <dsp:cNvPr id="0" name=""/>
        <dsp:cNvSpPr/>
      </dsp:nvSpPr>
      <dsp:spPr>
        <a:xfrm>
          <a:off x="0" y="277490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Instructive (or Prescriptive) models provide guidance in a bidirectional or interactive process</a:t>
          </a:r>
          <a:endParaRPr lang="en-US" sz="1000" kern="1200" dirty="0"/>
        </a:p>
      </dsp:txBody>
      <dsp:txXfrm>
        <a:off x="0" y="2774901"/>
        <a:ext cx="5245100" cy="296010"/>
      </dsp:txXfrm>
    </dsp:sp>
    <dsp:sp modelId="{A8042240-DD06-43F4-A324-2129DB8BA391}">
      <dsp:nvSpPr>
        <dsp:cNvPr id="0" name=""/>
        <dsp:cNvSpPr/>
      </dsp:nvSpPr>
      <dsp:spPr>
        <a:xfrm>
          <a:off x="0" y="3070911"/>
          <a:ext cx="5245100"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Constructive Models</a:t>
          </a:r>
          <a:endParaRPr lang="en-US" sz="1300" b="0" kern="1200" dirty="0"/>
        </a:p>
      </dsp:txBody>
      <dsp:txXfrm>
        <a:off x="14850" y="3085761"/>
        <a:ext cx="5215400" cy="274500"/>
      </dsp:txXfrm>
    </dsp:sp>
    <dsp:sp modelId="{676C9C81-253C-49B8-B396-B76C74D2292D}">
      <dsp:nvSpPr>
        <dsp:cNvPr id="0" name=""/>
        <dsp:cNvSpPr/>
      </dsp:nvSpPr>
      <dsp:spPr>
        <a:xfrm>
          <a:off x="0" y="337511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dirty="0" smtClean="0"/>
            <a:t>A Constructive Model is able to design or construct the solution, rather than instructing it</a:t>
          </a:r>
          <a:endParaRPr lang="en-US" sz="1000" kern="1200" dirty="0"/>
        </a:p>
      </dsp:txBody>
      <dsp:txXfrm>
        <a:off x="0" y="3375111"/>
        <a:ext cx="5245100" cy="296010"/>
      </dsp:txXfrm>
    </dsp:sp>
    <dsp:sp modelId="{CAC7F431-7159-4C57-A395-0470A73A773F}">
      <dsp:nvSpPr>
        <dsp:cNvPr id="0" name=""/>
        <dsp:cNvSpPr/>
      </dsp:nvSpPr>
      <dsp:spPr>
        <a:xfrm>
          <a:off x="0" y="3671121"/>
          <a:ext cx="5245100" cy="304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b="0" i="0" kern="1200" dirty="0" smtClean="0"/>
            <a:t>Hybrid Models</a:t>
          </a:r>
          <a:endParaRPr lang="en-US" sz="1300" b="0" kern="1200" dirty="0"/>
        </a:p>
      </dsp:txBody>
      <dsp:txXfrm>
        <a:off x="14850" y="3685971"/>
        <a:ext cx="5215400" cy="274500"/>
      </dsp:txXfrm>
    </dsp:sp>
    <dsp:sp modelId="{A21AFCEB-DFC6-4E22-A02C-6DB3DD37543E}">
      <dsp:nvSpPr>
        <dsp:cNvPr id="0" name=""/>
        <dsp:cNvSpPr/>
      </dsp:nvSpPr>
      <dsp:spPr>
        <a:xfrm>
          <a:off x="0" y="3975321"/>
          <a:ext cx="5245100" cy="29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IN" sz="1000" b="0" i="0" kern="1200" smtClean="0"/>
            <a:t>In many cases more advanced models are constructed by nesting or chaining several models together.</a:t>
          </a:r>
          <a:endParaRPr lang="en-US" sz="1000" b="0" kern="1200" dirty="0"/>
        </a:p>
      </dsp:txBody>
      <dsp:txXfrm>
        <a:off x="0" y="3975321"/>
        <a:ext cx="5245100" cy="29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DA0E3-88FB-40A2-B413-D02F16D42334}">
      <dsp:nvSpPr>
        <dsp:cNvPr id="0" name=""/>
        <dsp:cNvSpPr/>
      </dsp:nvSpPr>
      <dsp:spPr>
        <a:xfrm>
          <a:off x="352117" y="1885"/>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smtClean="0"/>
            <a:t>A Decision Tree is a graph of options and their possible consequences used to create a plan in order to reach a common goal</a:t>
          </a:r>
          <a:endParaRPr lang="en-US" sz="900" kern="1200"/>
        </a:p>
      </dsp:txBody>
      <dsp:txXfrm>
        <a:off x="379901" y="29669"/>
        <a:ext cx="1532918" cy="1157987"/>
      </dsp:txXfrm>
    </dsp:sp>
    <dsp:sp modelId="{9DD55776-5108-4566-8548-DC72516B9A4A}">
      <dsp:nvSpPr>
        <dsp:cNvPr id="0" name=""/>
        <dsp:cNvSpPr/>
      </dsp:nvSpPr>
      <dsp:spPr>
        <a:xfrm>
          <a:off x="352117" y="1187657"/>
          <a:ext cx="1588486" cy="50988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dirty="0" smtClean="0"/>
            <a:t>DECISION TREE &amp; AHP</a:t>
          </a:r>
          <a:endParaRPr lang="en-IN" sz="1000" b="1" kern="1200" dirty="0"/>
        </a:p>
      </dsp:txBody>
      <dsp:txXfrm>
        <a:off x="352117" y="1187657"/>
        <a:ext cx="1118652" cy="509881"/>
      </dsp:txXfrm>
    </dsp:sp>
    <dsp:sp modelId="{8C2FF6A9-CBDA-4792-96BB-469A177A72A0}">
      <dsp:nvSpPr>
        <dsp:cNvPr id="0" name=""/>
        <dsp:cNvSpPr/>
      </dsp:nvSpPr>
      <dsp:spPr>
        <a:xfrm>
          <a:off x="1515706" y="1268647"/>
          <a:ext cx="555970" cy="55597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45D37E-8C08-4744-BDEE-9EBCCA4C552D}">
      <dsp:nvSpPr>
        <dsp:cNvPr id="0" name=""/>
        <dsp:cNvSpPr/>
      </dsp:nvSpPr>
      <dsp:spPr>
        <a:xfrm>
          <a:off x="2209414" y="1885"/>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dirty="0" smtClean="0"/>
            <a:t>An intuitive way to identify and embody the essential elements, such as decisions, uncertainties, and objectives in effort to better understand how each one influence the other.</a:t>
          </a:r>
          <a:endParaRPr lang="en-US" sz="900" kern="1200" dirty="0"/>
        </a:p>
      </dsp:txBody>
      <dsp:txXfrm>
        <a:off x="2237198" y="29669"/>
        <a:ext cx="1532918" cy="1157987"/>
      </dsp:txXfrm>
    </dsp:sp>
    <dsp:sp modelId="{72793EBC-C116-49E2-B475-FD2BF79DB8E9}">
      <dsp:nvSpPr>
        <dsp:cNvPr id="0" name=""/>
        <dsp:cNvSpPr/>
      </dsp:nvSpPr>
      <dsp:spPr>
        <a:xfrm>
          <a:off x="2209414" y="1187657"/>
          <a:ext cx="1588486" cy="509881"/>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dirty="0" smtClean="0"/>
            <a:t>BAYESIAN NETWORKS &amp; ANP</a:t>
          </a:r>
          <a:endParaRPr lang="en-IN" sz="1000" kern="1200" dirty="0"/>
        </a:p>
      </dsp:txBody>
      <dsp:txXfrm>
        <a:off x="2209414" y="1187657"/>
        <a:ext cx="1118652" cy="509881"/>
      </dsp:txXfrm>
    </dsp:sp>
    <dsp:sp modelId="{15731A1A-0CAA-45AD-BF9D-50C0F598CECA}">
      <dsp:nvSpPr>
        <dsp:cNvPr id="0" name=""/>
        <dsp:cNvSpPr/>
      </dsp:nvSpPr>
      <dsp:spPr>
        <a:xfrm>
          <a:off x="3373002" y="1268647"/>
          <a:ext cx="555970" cy="55597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95A653-6905-4A20-9D5E-B53A02A54634}">
      <dsp:nvSpPr>
        <dsp:cNvPr id="0" name=""/>
        <dsp:cNvSpPr/>
      </dsp:nvSpPr>
      <dsp:spPr>
        <a:xfrm>
          <a:off x="4066711" y="1885"/>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dirty="0" smtClean="0"/>
            <a:t>It  is a non-linear mathematical or computational model for information processing. ANN is an adaptive system that changes its structure based on external or internal information that flows through the network.</a:t>
          </a:r>
          <a:endParaRPr lang="en-US" sz="900" kern="1200" dirty="0"/>
        </a:p>
      </dsp:txBody>
      <dsp:txXfrm>
        <a:off x="4094495" y="29669"/>
        <a:ext cx="1532918" cy="1157987"/>
      </dsp:txXfrm>
    </dsp:sp>
    <dsp:sp modelId="{A1DCEAAB-63AD-4520-8258-E16632375EF7}">
      <dsp:nvSpPr>
        <dsp:cNvPr id="0" name=""/>
        <dsp:cNvSpPr/>
      </dsp:nvSpPr>
      <dsp:spPr>
        <a:xfrm>
          <a:off x="4066711" y="1187657"/>
          <a:ext cx="1588486" cy="509881"/>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ARTIFICIAL NEURAL NETWORK</a:t>
          </a:r>
          <a:endParaRPr lang="en-IN" sz="1000" kern="1200"/>
        </a:p>
      </dsp:txBody>
      <dsp:txXfrm>
        <a:off x="4066711" y="1187657"/>
        <a:ext cx="1118652" cy="509881"/>
      </dsp:txXfrm>
    </dsp:sp>
    <dsp:sp modelId="{E9EB350F-5373-4F3A-85E5-CF43E41796FC}">
      <dsp:nvSpPr>
        <dsp:cNvPr id="0" name=""/>
        <dsp:cNvSpPr/>
      </dsp:nvSpPr>
      <dsp:spPr>
        <a:xfrm>
          <a:off x="5230299" y="1268647"/>
          <a:ext cx="555970" cy="555970"/>
        </a:xfrm>
        <a:prstGeom prst="ellips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64D8CA-C019-44EC-8218-7C46319ED4B8}">
      <dsp:nvSpPr>
        <dsp:cNvPr id="0" name=""/>
        <dsp:cNvSpPr/>
      </dsp:nvSpPr>
      <dsp:spPr>
        <a:xfrm>
          <a:off x="5924007" y="1885"/>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dirty="0" smtClean="0"/>
            <a:t>Inspired by biological evolution, including inheritance, mutation, natural selection, and recombination (or crossover), genetic and evolutionary algorithms are used to discover approximate solutions</a:t>
          </a:r>
          <a:endParaRPr lang="en-US" sz="900" kern="1200" dirty="0"/>
        </a:p>
      </dsp:txBody>
      <dsp:txXfrm>
        <a:off x="5951791" y="29669"/>
        <a:ext cx="1532918" cy="1157987"/>
      </dsp:txXfrm>
    </dsp:sp>
    <dsp:sp modelId="{0B7A9E90-5E52-4698-9953-29E4E7637C59}">
      <dsp:nvSpPr>
        <dsp:cNvPr id="0" name=""/>
        <dsp:cNvSpPr/>
      </dsp:nvSpPr>
      <dsp:spPr>
        <a:xfrm>
          <a:off x="5924007" y="1187657"/>
          <a:ext cx="1588486" cy="509881"/>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GENETIC &amp; EVOLUTIONARY ALGORITHMS</a:t>
          </a:r>
          <a:endParaRPr lang="en-IN" sz="1000" kern="1200"/>
        </a:p>
      </dsp:txBody>
      <dsp:txXfrm>
        <a:off x="5924007" y="1187657"/>
        <a:ext cx="1118652" cy="509881"/>
      </dsp:txXfrm>
    </dsp:sp>
    <dsp:sp modelId="{4076AD0F-0538-461F-9A38-1142E843A48E}">
      <dsp:nvSpPr>
        <dsp:cNvPr id="0" name=""/>
        <dsp:cNvSpPr/>
      </dsp:nvSpPr>
      <dsp:spPr>
        <a:xfrm>
          <a:off x="7087595" y="1268647"/>
          <a:ext cx="555970" cy="555970"/>
        </a:xfrm>
        <a:prstGeom prst="ellipse">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33734F-D6CE-461E-88B0-6FF28AB9B889}">
      <dsp:nvSpPr>
        <dsp:cNvPr id="0" name=""/>
        <dsp:cNvSpPr/>
      </dsp:nvSpPr>
      <dsp:spPr>
        <a:xfrm>
          <a:off x="352117" y="2099978"/>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smtClean="0"/>
            <a:t>Expert Systems are the forefathers of capturing and reusing experts’ knowledge, and they typically consist of a set of rules that analyze information about a specific case.</a:t>
          </a:r>
          <a:endParaRPr lang="en-US" sz="900" kern="1200"/>
        </a:p>
      </dsp:txBody>
      <dsp:txXfrm>
        <a:off x="379901" y="2127762"/>
        <a:ext cx="1532918" cy="1157987"/>
      </dsp:txXfrm>
    </dsp:sp>
    <dsp:sp modelId="{0DF7CE82-28E8-4800-A815-57D7847C15EE}">
      <dsp:nvSpPr>
        <dsp:cNvPr id="0" name=""/>
        <dsp:cNvSpPr/>
      </dsp:nvSpPr>
      <dsp:spPr>
        <a:xfrm>
          <a:off x="352117" y="3285749"/>
          <a:ext cx="1588486" cy="509881"/>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EXPERT SYSTEMS</a:t>
          </a:r>
          <a:endParaRPr lang="en-IN" sz="1000" kern="1200"/>
        </a:p>
      </dsp:txBody>
      <dsp:txXfrm>
        <a:off x="352117" y="3285749"/>
        <a:ext cx="1118652" cy="509881"/>
      </dsp:txXfrm>
    </dsp:sp>
    <dsp:sp modelId="{676FA694-5B3C-4F8A-A9A9-66F84133D9FF}">
      <dsp:nvSpPr>
        <dsp:cNvPr id="0" name=""/>
        <dsp:cNvSpPr/>
      </dsp:nvSpPr>
      <dsp:spPr>
        <a:xfrm>
          <a:off x="1515706" y="3366739"/>
          <a:ext cx="555970" cy="555970"/>
        </a:xfrm>
        <a:prstGeom prst="ellipse">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FF3A70-0CAF-41F3-91AE-CFA5A42EF3F6}">
      <dsp:nvSpPr>
        <dsp:cNvPr id="0" name=""/>
        <dsp:cNvSpPr/>
      </dsp:nvSpPr>
      <dsp:spPr>
        <a:xfrm>
          <a:off x="2209414" y="2099978"/>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smtClean="0"/>
            <a:t>Statistical Models are mathematical models developed through the use of empirical data.</a:t>
          </a:r>
          <a:endParaRPr lang="en-US" sz="900" kern="1200"/>
        </a:p>
      </dsp:txBody>
      <dsp:txXfrm>
        <a:off x="2237198" y="2127762"/>
        <a:ext cx="1532918" cy="1157987"/>
      </dsp:txXfrm>
    </dsp:sp>
    <dsp:sp modelId="{525F38AD-1247-48DF-B2B2-5D5DA0B4143F}">
      <dsp:nvSpPr>
        <dsp:cNvPr id="0" name=""/>
        <dsp:cNvSpPr/>
      </dsp:nvSpPr>
      <dsp:spPr>
        <a:xfrm>
          <a:off x="2209414" y="3285749"/>
          <a:ext cx="1588486" cy="50988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STATISTICAL MODELS</a:t>
          </a:r>
          <a:endParaRPr lang="en-IN" sz="1000" kern="1200"/>
        </a:p>
      </dsp:txBody>
      <dsp:txXfrm>
        <a:off x="2209414" y="3285749"/>
        <a:ext cx="1118652" cy="509881"/>
      </dsp:txXfrm>
    </dsp:sp>
    <dsp:sp modelId="{5818A4EB-050A-499A-9E47-A96D2FAB7C96}">
      <dsp:nvSpPr>
        <dsp:cNvPr id="0" name=""/>
        <dsp:cNvSpPr/>
      </dsp:nvSpPr>
      <dsp:spPr>
        <a:xfrm>
          <a:off x="3373002" y="3366739"/>
          <a:ext cx="555970" cy="55597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C2989-E30A-4447-BA89-551E5BD0C65B}">
      <dsp:nvSpPr>
        <dsp:cNvPr id="0" name=""/>
        <dsp:cNvSpPr/>
      </dsp:nvSpPr>
      <dsp:spPr>
        <a:xfrm>
          <a:off x="4066711" y="2099978"/>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dirty="0" smtClean="0"/>
            <a:t>Rule Engines are used to answer complex questions in order to infer possible answers or are used to detect and react to interesting patterns of events occurring and reacting.</a:t>
          </a:r>
          <a:endParaRPr lang="en-US" sz="900" kern="1200" dirty="0"/>
        </a:p>
        <a:p>
          <a:pPr marL="57150" lvl="1" indent="-57150" algn="l" defTabSz="400050">
            <a:lnSpc>
              <a:spcPct val="90000"/>
            </a:lnSpc>
            <a:spcBef>
              <a:spcPct val="0"/>
            </a:spcBef>
            <a:spcAft>
              <a:spcPct val="15000"/>
            </a:spcAft>
            <a:buChar char="••"/>
          </a:pPr>
          <a:endParaRPr lang="en-IN" sz="900" b="0" i="0" kern="1200" dirty="0"/>
        </a:p>
      </dsp:txBody>
      <dsp:txXfrm>
        <a:off x="4094495" y="2127762"/>
        <a:ext cx="1532918" cy="1157987"/>
      </dsp:txXfrm>
    </dsp:sp>
    <dsp:sp modelId="{6BF5803F-92BB-4A52-BBBB-234687CE24D8}">
      <dsp:nvSpPr>
        <dsp:cNvPr id="0" name=""/>
        <dsp:cNvSpPr/>
      </dsp:nvSpPr>
      <dsp:spPr>
        <a:xfrm>
          <a:off x="4066711" y="3285749"/>
          <a:ext cx="1588486" cy="509881"/>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RULE ENGINES</a:t>
          </a:r>
          <a:endParaRPr lang="en-IN" sz="1000" kern="1200"/>
        </a:p>
      </dsp:txBody>
      <dsp:txXfrm>
        <a:off x="4066711" y="3285749"/>
        <a:ext cx="1118652" cy="509881"/>
      </dsp:txXfrm>
    </dsp:sp>
    <dsp:sp modelId="{93A3B359-87E5-4A11-B636-BD8C6BD673A6}">
      <dsp:nvSpPr>
        <dsp:cNvPr id="0" name=""/>
        <dsp:cNvSpPr/>
      </dsp:nvSpPr>
      <dsp:spPr>
        <a:xfrm>
          <a:off x="5230299" y="3366739"/>
          <a:ext cx="555970" cy="55597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D5643D-334F-47E7-A714-224882F2CAC0}">
      <dsp:nvSpPr>
        <dsp:cNvPr id="0" name=""/>
        <dsp:cNvSpPr/>
      </dsp:nvSpPr>
      <dsp:spPr>
        <a:xfrm>
          <a:off x="5924007" y="2099978"/>
          <a:ext cx="1588486" cy="11857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34290" rIns="11430" bIns="11430" numCol="1" spcCol="1270" anchor="t" anchorCtr="0">
          <a:noAutofit/>
        </a:bodyPr>
        <a:lstStyle/>
        <a:p>
          <a:pPr marL="57150" lvl="1" indent="-57150" algn="l" defTabSz="400050">
            <a:lnSpc>
              <a:spcPct val="90000"/>
            </a:lnSpc>
            <a:spcBef>
              <a:spcPct val="0"/>
            </a:spcBef>
            <a:spcAft>
              <a:spcPct val="15000"/>
            </a:spcAft>
            <a:buChar char="••"/>
          </a:pPr>
          <a:r>
            <a:rPr lang="en-IN" sz="900" b="0" i="0" kern="1200" smtClean="0"/>
            <a:t>A Workflow System manages the operational aspect of a work procedure</a:t>
          </a:r>
          <a:endParaRPr lang="en-US" sz="900" kern="1200"/>
        </a:p>
      </dsp:txBody>
      <dsp:txXfrm>
        <a:off x="5951791" y="2127762"/>
        <a:ext cx="1532918" cy="1157987"/>
      </dsp:txXfrm>
    </dsp:sp>
    <dsp:sp modelId="{B785D7A9-E92F-4107-B1EE-B140FC389AF8}">
      <dsp:nvSpPr>
        <dsp:cNvPr id="0" name=""/>
        <dsp:cNvSpPr/>
      </dsp:nvSpPr>
      <dsp:spPr>
        <a:xfrm>
          <a:off x="5924007" y="3285749"/>
          <a:ext cx="1588486" cy="509881"/>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lvl="0" algn="l" defTabSz="444500" rtl="0">
            <a:lnSpc>
              <a:spcPct val="90000"/>
            </a:lnSpc>
            <a:spcBef>
              <a:spcPct val="0"/>
            </a:spcBef>
            <a:spcAft>
              <a:spcPct val="35000"/>
            </a:spcAft>
          </a:pPr>
          <a:r>
            <a:rPr lang="en-IN" sz="1000" b="1" kern="1200" smtClean="0"/>
            <a:t>WORKFLOW SYSTEMS</a:t>
          </a:r>
          <a:endParaRPr lang="en-IN" sz="1000" kern="1200"/>
        </a:p>
      </dsp:txBody>
      <dsp:txXfrm>
        <a:off x="5924007" y="3285749"/>
        <a:ext cx="1118652" cy="509881"/>
      </dsp:txXfrm>
    </dsp:sp>
    <dsp:sp modelId="{5A9C58EE-BBBC-4590-A0EE-0EEF0C53D3E0}">
      <dsp:nvSpPr>
        <dsp:cNvPr id="0" name=""/>
        <dsp:cNvSpPr/>
      </dsp:nvSpPr>
      <dsp:spPr>
        <a:xfrm>
          <a:off x="7087595" y="3366739"/>
          <a:ext cx="555970" cy="555970"/>
        </a:xfrm>
        <a:prstGeom prst="ellips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t>6/1/2020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t>‹#›</a:t>
            </a:fld>
            <a:endParaRPr lang="en-US"/>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b.crick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akhfi.com/KCM_intro.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akhfi.com/KCM_intro.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pulse/organizational-knowledge-creation-age-ai-part-2-anna-sidorov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orbes.com/sites/bernardmarr/2019/05/29/artificial-intelligence-in-the-workplace-how-ai-is-transforming-your-employee-experience/#7c58c85653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ishamaggu/an-introduction-to-the-internet-of-skills-5ea8849768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ricketlab.co/cricket-technology-pitch-vision.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redbull.com/in-en/pitchvision-pv-on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ricketlab.co/cricket-technology-pitch-vision.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yourstory.com/2018/10/startups-bringing-new-technologies-innovation-cricke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runch.com/2020/02/27/seehow-helps-cricketers-train-smart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a:t>
            </a:fld>
            <a:endParaRPr lang="en-US"/>
          </a:p>
        </p:txBody>
      </p:sp>
    </p:spTree>
    <p:extLst>
      <p:ext uri="{BB962C8B-B14F-4D97-AF65-F5344CB8AC3E}">
        <p14:creationId xmlns:p14="http://schemas.microsoft.com/office/powerpoint/2010/main" val="100103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https://ib.cricket/</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20</a:t>
            </a:fld>
            <a:endParaRPr lang="en-US"/>
          </a:p>
        </p:txBody>
      </p:sp>
    </p:spTree>
    <p:extLst>
      <p:ext uri="{BB962C8B-B14F-4D97-AF65-F5344CB8AC3E}">
        <p14:creationId xmlns:p14="http://schemas.microsoft.com/office/powerpoint/2010/main" val="71004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http://www.makhfi.com/KCM_intro.htm</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5</a:t>
            </a:fld>
            <a:endParaRPr lang="en-US"/>
          </a:p>
        </p:txBody>
      </p:sp>
    </p:spTree>
    <p:extLst>
      <p:ext uri="{BB962C8B-B14F-4D97-AF65-F5344CB8AC3E}">
        <p14:creationId xmlns:p14="http://schemas.microsoft.com/office/powerpoint/2010/main" val="76455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http://www.makhfi.com/KCM_intro.htm</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6</a:t>
            </a:fld>
            <a:endParaRPr lang="en-US"/>
          </a:p>
        </p:txBody>
      </p:sp>
    </p:spTree>
    <p:extLst>
      <p:ext uri="{BB962C8B-B14F-4D97-AF65-F5344CB8AC3E}">
        <p14:creationId xmlns:p14="http://schemas.microsoft.com/office/powerpoint/2010/main" val="267857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https://www.linkedin.com/pulse/organizational-knowledge-creation-age-ai-part-2-anna-sidorova/</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7</a:t>
            </a:fld>
            <a:endParaRPr lang="en-US"/>
          </a:p>
        </p:txBody>
      </p:sp>
    </p:spTree>
    <p:extLst>
      <p:ext uri="{BB962C8B-B14F-4D97-AF65-F5344CB8AC3E}">
        <p14:creationId xmlns:p14="http://schemas.microsoft.com/office/powerpoint/2010/main" val="134715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https://www.forbes.com/sites/bernardmarr/2019/05/29/artificial-intelligence-in-the-workplace-how-ai-is-transforming-your-employee-experience/#7c58c85653ce</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8</a:t>
            </a:fld>
            <a:endParaRPr lang="en-US"/>
          </a:p>
        </p:txBody>
      </p:sp>
    </p:spTree>
    <p:extLst>
      <p:ext uri="{BB962C8B-B14F-4D97-AF65-F5344CB8AC3E}">
        <p14:creationId xmlns:p14="http://schemas.microsoft.com/office/powerpoint/2010/main" val="4174689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https://medium.com/@ishamaggu/an-introduction-to-the-internet-of-skills-5ea884976877</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13</a:t>
            </a:fld>
            <a:endParaRPr lang="en-US"/>
          </a:p>
        </p:txBody>
      </p:sp>
    </p:spTree>
    <p:extLst>
      <p:ext uri="{BB962C8B-B14F-4D97-AF65-F5344CB8AC3E}">
        <p14:creationId xmlns:p14="http://schemas.microsoft.com/office/powerpoint/2010/main" val="373083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http://www.cricketlab.co/cricket-technology-pitch-vision.html</a:t>
            </a:r>
            <a:endParaRPr lang="en-IN" dirty="0" smtClean="0"/>
          </a:p>
          <a:p>
            <a:r>
              <a:rPr lang="en-IN" dirty="0" smtClean="0">
                <a:hlinkClick r:id="rId4"/>
              </a:rPr>
              <a:t>https://www.redbull.com/in-en/pitchvision-pv-one</a:t>
            </a:r>
            <a:endParaRPr lang="en-IN" dirty="0" smtClean="0"/>
          </a:p>
          <a:p>
            <a:r>
              <a:rPr lang="en-IN" sz="1200" b="0" i="0" kern="1200" dirty="0" smtClean="0">
                <a:solidFill>
                  <a:schemeClr val="tx1"/>
                </a:solidFill>
                <a:effectLst/>
                <a:latin typeface="+mn-lt"/>
                <a:ea typeface="+mn-ea"/>
                <a:cs typeface="+mn-cs"/>
              </a:rPr>
              <a:t>The entire PV/One set up costs </a:t>
            </a:r>
            <a:r>
              <a:rPr lang="en-IN" sz="1200" b="0" i="0" kern="1200" dirty="0" err="1" smtClean="0">
                <a:solidFill>
                  <a:schemeClr val="tx1"/>
                </a:solidFill>
                <a:effectLst/>
                <a:latin typeface="+mn-lt"/>
                <a:ea typeface="+mn-ea"/>
                <a:cs typeface="+mn-cs"/>
              </a:rPr>
              <a:t>Rs</a:t>
            </a:r>
            <a:r>
              <a:rPr lang="en-IN" sz="1200" b="0" i="0" kern="1200" dirty="0" smtClean="0">
                <a:solidFill>
                  <a:schemeClr val="tx1"/>
                </a:solidFill>
                <a:effectLst/>
                <a:latin typeface="+mn-lt"/>
                <a:ea typeface="+mn-ea"/>
                <a:cs typeface="+mn-cs"/>
              </a:rPr>
              <a:t> 3.5 lakhs</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17</a:t>
            </a:fld>
            <a:endParaRPr lang="en-US"/>
          </a:p>
        </p:txBody>
      </p:sp>
    </p:spTree>
    <p:extLst>
      <p:ext uri="{BB962C8B-B14F-4D97-AF65-F5344CB8AC3E}">
        <p14:creationId xmlns:p14="http://schemas.microsoft.com/office/powerpoint/2010/main" val="275047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http://www.cricketlab.co/cricket-technology-pitch-vision.html</a:t>
            </a:r>
            <a:endParaRPr lang="en-IN" dirty="0" smtClean="0"/>
          </a:p>
          <a:p>
            <a:r>
              <a:rPr lang="en-IN" dirty="0" smtClean="0">
                <a:hlinkClick r:id="rId4"/>
              </a:rPr>
              <a:t>https://yourstory.com/2018/10/startups-bringing-new-technologies-innovation-cricket</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18</a:t>
            </a:fld>
            <a:endParaRPr lang="en-US"/>
          </a:p>
        </p:txBody>
      </p:sp>
    </p:spTree>
    <p:extLst>
      <p:ext uri="{BB962C8B-B14F-4D97-AF65-F5344CB8AC3E}">
        <p14:creationId xmlns:p14="http://schemas.microsoft.com/office/powerpoint/2010/main" val="288656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https://techcrunch.com/2020/02/27/seehow-helps-cricketers-train-smarter/</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19</a:t>
            </a:fld>
            <a:endParaRPr lang="en-US"/>
          </a:p>
        </p:txBody>
      </p:sp>
    </p:spTree>
    <p:extLst>
      <p:ext uri="{BB962C8B-B14F-4D97-AF65-F5344CB8AC3E}">
        <p14:creationId xmlns:p14="http://schemas.microsoft.com/office/powerpoint/2010/main" val="34221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Insert title here</a:t>
            </a:r>
            <a:br>
              <a:rPr lang="en-US" dirty="0"/>
            </a:br>
            <a:r>
              <a:rPr lang="en-US" dirty="0"/>
              <a:t>in two lines</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20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1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69247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ection Breaker without image and with Client/Partner logo ">
    <p:spTree>
      <p:nvGrpSpPr>
        <p:cNvPr id="1" name=""/>
        <p:cNvGrpSpPr/>
        <p:nvPr/>
      </p:nvGrpSpPr>
      <p:grpSpPr>
        <a:xfrm>
          <a:off x="0" y="0"/>
          <a:ext cx="0" cy="0"/>
          <a:chOff x="0" y="0"/>
          <a:chExt cx="0" cy="0"/>
        </a:xfrm>
      </p:grpSpPr>
      <p:sp>
        <p:nvSpPr>
          <p:cNvPr id="13" name="Flowchart: Connector 12">
            <a:extLst>
              <a:ext uri="{FF2B5EF4-FFF2-40B4-BE49-F238E27FC236}">
                <a16:creationId xmlns:a16="http://schemas.microsoft.com/office/drawing/2014/main" id="{FECE77BF-4C77-4BB4-A830-AE75AA14F2B0}"/>
              </a:ext>
            </a:extLst>
          </p:cNvPr>
          <p:cNvSpPr/>
          <p:nvPr userDrawn="1"/>
        </p:nvSpPr>
        <p:spPr>
          <a:xfrm>
            <a:off x="174625" y="165100"/>
            <a:ext cx="4813300" cy="4813300"/>
          </a:xfrm>
          <a:prstGeom prst="flowChartConnector">
            <a:avLst/>
          </a:prstGeom>
          <a:solidFill>
            <a:srgbClr val="0089CF"/>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err="1">
              <a:solidFill>
                <a:schemeClr val="accent2"/>
              </a:solidFill>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820557" y="12573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dirty="0"/>
              <a:t>Section breaker </a:t>
            </a:r>
            <a:br>
              <a:rPr lang="en-US" dirty="0"/>
            </a:br>
            <a:r>
              <a:rPr lang="en-US" dirty="0"/>
              <a:t>text here</a:t>
            </a:r>
            <a:endParaRPr lang="en-US" sz="3600" u="sng"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7" name="Text Placeholder 6">
            <a:extLst>
              <a:ext uri="{FF2B5EF4-FFF2-40B4-BE49-F238E27FC236}">
                <a16:creationId xmlns:a16="http://schemas.microsoft.com/office/drawing/2014/main" id="{91B4E6B8-E33D-4F57-8761-2AD45AED8B14}"/>
              </a:ext>
            </a:extLst>
          </p:cNvPr>
          <p:cNvSpPr>
            <a:spLocks noGrp="1"/>
          </p:cNvSpPr>
          <p:nvPr>
            <p:ph type="body" sz="quarter" idx="15" hasCustomPrompt="1"/>
          </p:nvPr>
        </p:nvSpPr>
        <p:spPr>
          <a:xfrm>
            <a:off x="820557" y="2654300"/>
            <a:ext cx="4318000" cy="381000"/>
          </a:xfrm>
        </p:spPr>
        <p:txBody>
          <a:bodyPr lIns="0" tIns="0" rIns="45720" bIns="0" anchor="ctr" anchorCtr="0">
            <a:noAutofit/>
          </a:bodyPr>
          <a:lstStyle>
            <a:lvl1pPr marL="15394" indent="0" algn="l">
              <a:buNone/>
              <a:defRPr lang="en-US" sz="1050" b="1"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marL="186844" lvl="0" indent="-171450" defTabSz="1828800">
              <a:lnSpc>
                <a:spcPct val="100000"/>
              </a:lnSpc>
              <a:spcBef>
                <a:spcPts val="0"/>
              </a:spcBef>
            </a:pPr>
            <a:r>
              <a:rPr lang="en-US" sz="1050" b="1" dirty="0">
                <a:solidFill>
                  <a:srgbClr val="0D356E"/>
                </a:solidFill>
                <a:latin typeface="+mn-lt"/>
                <a:cs typeface="Arial"/>
              </a:rPr>
              <a:t>Sub 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5" name="Text Placeholder 6">
            <a:extLst>
              <a:ext uri="{FF2B5EF4-FFF2-40B4-BE49-F238E27FC236}">
                <a16:creationId xmlns:a16="http://schemas.microsoft.com/office/drawing/2014/main" id="{AE6A25CF-06C0-4A3E-A8A9-A077809B5C00}"/>
              </a:ext>
            </a:extLst>
          </p:cNvPr>
          <p:cNvSpPr>
            <a:spLocks noGrp="1"/>
          </p:cNvSpPr>
          <p:nvPr>
            <p:ph type="body" sz="quarter" idx="17" hasCustomPrompt="1"/>
          </p:nvPr>
        </p:nvSpPr>
        <p:spPr>
          <a:xfrm>
            <a:off x="820557" y="3111500"/>
            <a:ext cx="4051300" cy="508000"/>
          </a:xfrm>
        </p:spPr>
        <p:txBody>
          <a:bodyPr lIns="0" tIns="0" rIns="45720" bIns="0" anchor="ctr" anchorCtr="0">
            <a:noAutofit/>
          </a:bodyPr>
          <a:lstStyle>
            <a:lvl1pPr marL="15394" indent="0" algn="l">
              <a:spcBef>
                <a:spcPts val="0"/>
              </a:spcBef>
              <a:buNone/>
              <a:defRPr lang="en-US" sz="1050" b="0"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Morbi at mi </a:t>
            </a:r>
            <a:r>
              <a:rPr lang="en-US" dirty="0" err="1"/>
              <a:t>suscipit</a:t>
            </a:r>
            <a:r>
              <a:rPr lang="en-US" dirty="0"/>
              <a:t>, </a:t>
            </a:r>
            <a:r>
              <a:rPr lang="en-US" dirty="0" err="1"/>
              <a:t>dapibus</a:t>
            </a:r>
            <a:r>
              <a:rPr lang="en-US" dirty="0"/>
              <a:t> </a:t>
            </a:r>
            <a:r>
              <a:rPr lang="en-US" dirty="0" err="1"/>
              <a:t>nulla</a:t>
            </a:r>
            <a:r>
              <a:rPr lang="en-US" dirty="0"/>
              <a:t> </a:t>
            </a:r>
            <a:r>
              <a:rPr lang="en-US" dirty="0" err="1"/>
              <a:t>eu</a:t>
            </a:r>
            <a:r>
              <a:rPr lang="en-US" dirty="0"/>
              <a:t>, </a:t>
            </a:r>
            <a:r>
              <a:rPr lang="en-US" dirty="0" err="1"/>
              <a:t>molestie</a:t>
            </a:r>
            <a:r>
              <a:rPr lang="en-US" dirty="0"/>
              <a:t> </a:t>
            </a:r>
            <a:r>
              <a:rPr lang="en-US" dirty="0" err="1"/>
              <a:t>quam</a:t>
            </a:r>
            <a:r>
              <a:rPr lang="en-US" dirty="0"/>
              <a:t>.</a:t>
            </a:r>
          </a:p>
        </p:txBody>
      </p:sp>
    </p:spTree>
    <p:extLst>
      <p:ext uri="{BB962C8B-B14F-4D97-AF65-F5344CB8AC3E}">
        <p14:creationId xmlns:p14="http://schemas.microsoft.com/office/powerpoint/2010/main" val="254619230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ection Breaker without image and with Client/Partner logo ">
    <p:spTree>
      <p:nvGrpSpPr>
        <p:cNvPr id="1" name=""/>
        <p:cNvGrpSpPr/>
        <p:nvPr/>
      </p:nvGrpSpPr>
      <p:grpSpPr>
        <a:xfrm>
          <a:off x="0" y="0"/>
          <a:ext cx="0" cy="0"/>
          <a:chOff x="0" y="0"/>
          <a:chExt cx="0" cy="0"/>
        </a:xfrm>
      </p:grpSpPr>
      <p:sp>
        <p:nvSpPr>
          <p:cNvPr id="13" name="Flowchart: Connector 12">
            <a:extLst>
              <a:ext uri="{FF2B5EF4-FFF2-40B4-BE49-F238E27FC236}">
                <a16:creationId xmlns:a16="http://schemas.microsoft.com/office/drawing/2014/main" id="{FECE77BF-4C77-4BB4-A830-AE75AA14F2B0}"/>
              </a:ext>
            </a:extLst>
          </p:cNvPr>
          <p:cNvSpPr/>
          <p:nvPr userDrawn="1"/>
        </p:nvSpPr>
        <p:spPr>
          <a:xfrm>
            <a:off x="174625" y="165100"/>
            <a:ext cx="4813300" cy="4813300"/>
          </a:xfrm>
          <a:prstGeom prst="flowChartConnector">
            <a:avLst/>
          </a:prstGeom>
          <a:solidFill>
            <a:srgbClr val="0089CF">
              <a:alpha val="50196"/>
            </a:srgb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err="1">
              <a:solidFill>
                <a:schemeClr val="accent2"/>
              </a:solidFill>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820557" y="12573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dirty="0"/>
              <a:t>Section breaker </a:t>
            </a:r>
            <a:br>
              <a:rPr lang="en-US" dirty="0"/>
            </a:br>
            <a:r>
              <a:rPr lang="en-US" dirty="0"/>
              <a:t>text here</a:t>
            </a:r>
            <a:endParaRPr lang="en-US" sz="3600" u="sng"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7" name="Text Placeholder 6">
            <a:extLst>
              <a:ext uri="{FF2B5EF4-FFF2-40B4-BE49-F238E27FC236}">
                <a16:creationId xmlns:a16="http://schemas.microsoft.com/office/drawing/2014/main" id="{91B4E6B8-E33D-4F57-8761-2AD45AED8B14}"/>
              </a:ext>
            </a:extLst>
          </p:cNvPr>
          <p:cNvSpPr>
            <a:spLocks noGrp="1"/>
          </p:cNvSpPr>
          <p:nvPr>
            <p:ph type="body" sz="quarter" idx="15" hasCustomPrompt="1"/>
          </p:nvPr>
        </p:nvSpPr>
        <p:spPr>
          <a:xfrm>
            <a:off x="820557" y="2654300"/>
            <a:ext cx="4318000" cy="381000"/>
          </a:xfrm>
        </p:spPr>
        <p:txBody>
          <a:bodyPr lIns="0" tIns="0" rIns="45720" bIns="0" anchor="ctr" anchorCtr="0">
            <a:noAutofit/>
          </a:bodyPr>
          <a:lstStyle>
            <a:lvl1pPr marL="15394" indent="0" algn="l">
              <a:buNone/>
              <a:defRPr lang="en-US" sz="1050" b="1"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marL="186844" lvl="0" indent="-171450" defTabSz="1828800">
              <a:lnSpc>
                <a:spcPct val="100000"/>
              </a:lnSpc>
              <a:spcBef>
                <a:spcPts val="0"/>
              </a:spcBef>
            </a:pPr>
            <a:r>
              <a:rPr lang="en-US" sz="1050" b="1" dirty="0">
                <a:solidFill>
                  <a:srgbClr val="0D356E"/>
                </a:solidFill>
                <a:latin typeface="+mn-lt"/>
                <a:cs typeface="Arial"/>
              </a:rPr>
              <a:t>Sub 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5" name="Text Placeholder 6">
            <a:extLst>
              <a:ext uri="{FF2B5EF4-FFF2-40B4-BE49-F238E27FC236}">
                <a16:creationId xmlns:a16="http://schemas.microsoft.com/office/drawing/2014/main" id="{AE6A25CF-06C0-4A3E-A8A9-A077809B5C00}"/>
              </a:ext>
            </a:extLst>
          </p:cNvPr>
          <p:cNvSpPr>
            <a:spLocks noGrp="1"/>
          </p:cNvSpPr>
          <p:nvPr>
            <p:ph type="body" sz="quarter" idx="17" hasCustomPrompt="1"/>
          </p:nvPr>
        </p:nvSpPr>
        <p:spPr>
          <a:xfrm>
            <a:off x="820557" y="3111500"/>
            <a:ext cx="4051300" cy="508000"/>
          </a:xfrm>
        </p:spPr>
        <p:txBody>
          <a:bodyPr lIns="0" tIns="0" rIns="45720" bIns="0" anchor="ctr" anchorCtr="0">
            <a:noAutofit/>
          </a:bodyPr>
          <a:lstStyle>
            <a:lvl1pPr marL="15394" indent="0" algn="l">
              <a:spcBef>
                <a:spcPts val="0"/>
              </a:spcBef>
              <a:buNone/>
              <a:defRPr lang="en-US" sz="1050" b="0"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Morbi at mi </a:t>
            </a:r>
            <a:r>
              <a:rPr lang="en-US" dirty="0" err="1"/>
              <a:t>suscipit</a:t>
            </a:r>
            <a:r>
              <a:rPr lang="en-US" dirty="0"/>
              <a:t>, </a:t>
            </a:r>
            <a:r>
              <a:rPr lang="en-US" dirty="0" err="1"/>
              <a:t>dapibus</a:t>
            </a:r>
            <a:r>
              <a:rPr lang="en-US" dirty="0"/>
              <a:t> </a:t>
            </a:r>
            <a:r>
              <a:rPr lang="en-US" dirty="0" err="1"/>
              <a:t>nulla</a:t>
            </a:r>
            <a:r>
              <a:rPr lang="en-US" dirty="0"/>
              <a:t> </a:t>
            </a:r>
            <a:r>
              <a:rPr lang="en-US" dirty="0" err="1"/>
              <a:t>eu</a:t>
            </a:r>
            <a:r>
              <a:rPr lang="en-US" dirty="0"/>
              <a:t>, </a:t>
            </a:r>
            <a:r>
              <a:rPr lang="en-US" dirty="0" err="1"/>
              <a:t>molestie</a:t>
            </a:r>
            <a:r>
              <a:rPr lang="en-US" dirty="0"/>
              <a:t> </a:t>
            </a:r>
            <a:r>
              <a:rPr lang="en-US" dirty="0" err="1"/>
              <a:t>quam</a:t>
            </a:r>
            <a:r>
              <a:rPr lang="en-US" dirty="0"/>
              <a:t>.</a:t>
            </a:r>
          </a:p>
        </p:txBody>
      </p:sp>
    </p:spTree>
    <p:extLst>
      <p:ext uri="{BB962C8B-B14F-4D97-AF65-F5344CB8AC3E}">
        <p14:creationId xmlns:p14="http://schemas.microsoft.com/office/powerpoint/2010/main" val="41817058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ection Breaker without image and with Client/Partner logo ">
    <p:spTree>
      <p:nvGrpSpPr>
        <p:cNvPr id="1" name=""/>
        <p:cNvGrpSpPr/>
        <p:nvPr/>
      </p:nvGrpSpPr>
      <p:grpSpPr>
        <a:xfrm>
          <a:off x="0" y="0"/>
          <a:ext cx="0" cy="0"/>
          <a:chOff x="0" y="0"/>
          <a:chExt cx="0" cy="0"/>
        </a:xfrm>
      </p:grpSpPr>
      <p:sp>
        <p:nvSpPr>
          <p:cNvPr id="13" name="Flowchart: Connector 12">
            <a:extLst>
              <a:ext uri="{FF2B5EF4-FFF2-40B4-BE49-F238E27FC236}">
                <a16:creationId xmlns:a16="http://schemas.microsoft.com/office/drawing/2014/main" id="{FECE77BF-4C77-4BB4-A830-AE75AA14F2B0}"/>
              </a:ext>
            </a:extLst>
          </p:cNvPr>
          <p:cNvSpPr/>
          <p:nvPr userDrawn="1"/>
        </p:nvSpPr>
        <p:spPr>
          <a:xfrm>
            <a:off x="174625" y="165100"/>
            <a:ext cx="4813300" cy="4813300"/>
          </a:xfrm>
          <a:prstGeom prst="flowChartConnector">
            <a:avLst/>
          </a:prstGeom>
          <a:solidFill>
            <a:srgbClr val="ED1C24">
              <a:alpha val="50196"/>
            </a:srgb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err="1">
              <a:solidFill>
                <a:schemeClr val="accent2"/>
              </a:solidFill>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820557" y="12573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dirty="0"/>
              <a:t>Section breaker </a:t>
            </a:r>
            <a:br>
              <a:rPr lang="en-US" dirty="0"/>
            </a:br>
            <a:r>
              <a:rPr lang="en-US" dirty="0"/>
              <a:t>text here</a:t>
            </a:r>
            <a:endParaRPr lang="en-US" sz="3600" u="sng"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7" name="Text Placeholder 6">
            <a:extLst>
              <a:ext uri="{FF2B5EF4-FFF2-40B4-BE49-F238E27FC236}">
                <a16:creationId xmlns:a16="http://schemas.microsoft.com/office/drawing/2014/main" id="{91B4E6B8-E33D-4F57-8761-2AD45AED8B14}"/>
              </a:ext>
            </a:extLst>
          </p:cNvPr>
          <p:cNvSpPr>
            <a:spLocks noGrp="1"/>
          </p:cNvSpPr>
          <p:nvPr>
            <p:ph type="body" sz="quarter" idx="15" hasCustomPrompt="1"/>
          </p:nvPr>
        </p:nvSpPr>
        <p:spPr>
          <a:xfrm>
            <a:off x="820557" y="2654300"/>
            <a:ext cx="4318000" cy="381000"/>
          </a:xfrm>
        </p:spPr>
        <p:txBody>
          <a:bodyPr lIns="0" tIns="0" rIns="45720" bIns="0" anchor="ctr" anchorCtr="0">
            <a:noAutofit/>
          </a:bodyPr>
          <a:lstStyle>
            <a:lvl1pPr marL="15394" indent="0" algn="l">
              <a:buNone/>
              <a:defRPr lang="en-US" sz="1050" b="1"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marL="186844" lvl="0" indent="-171450" defTabSz="1828800">
              <a:lnSpc>
                <a:spcPct val="100000"/>
              </a:lnSpc>
              <a:spcBef>
                <a:spcPts val="0"/>
              </a:spcBef>
            </a:pPr>
            <a:r>
              <a:rPr lang="en-US" sz="1050" b="1" dirty="0">
                <a:solidFill>
                  <a:srgbClr val="0D356E"/>
                </a:solidFill>
                <a:latin typeface="+mn-lt"/>
                <a:cs typeface="Arial"/>
              </a:rPr>
              <a:t>Sub 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smtClean="0">
                <a:solidFill>
                  <a:srgbClr val="0D356E"/>
                </a:solidFill>
                <a:latin typeface="+mn-lt"/>
                <a:cs typeface="Arial"/>
              </a:rPr>
              <a:t>text</a:t>
            </a:r>
            <a:endParaRPr lang="en-US" sz="1050" b="1" dirty="0">
              <a:solidFill>
                <a:srgbClr val="0D356E"/>
              </a:solidFill>
              <a:latin typeface="+mn-lt"/>
              <a:cs typeface="Arial"/>
            </a:endParaRPr>
          </a:p>
        </p:txBody>
      </p:sp>
      <p:sp>
        <p:nvSpPr>
          <p:cNvPr id="25" name="Text Placeholder 6">
            <a:extLst>
              <a:ext uri="{FF2B5EF4-FFF2-40B4-BE49-F238E27FC236}">
                <a16:creationId xmlns:a16="http://schemas.microsoft.com/office/drawing/2014/main" id="{AE6A25CF-06C0-4A3E-A8A9-A077809B5C00}"/>
              </a:ext>
            </a:extLst>
          </p:cNvPr>
          <p:cNvSpPr>
            <a:spLocks noGrp="1"/>
          </p:cNvSpPr>
          <p:nvPr>
            <p:ph type="body" sz="quarter" idx="17" hasCustomPrompt="1"/>
          </p:nvPr>
        </p:nvSpPr>
        <p:spPr>
          <a:xfrm>
            <a:off x="820557" y="3111500"/>
            <a:ext cx="4051300" cy="508000"/>
          </a:xfrm>
        </p:spPr>
        <p:txBody>
          <a:bodyPr lIns="0" tIns="0" rIns="45720" bIns="0" anchor="ctr" anchorCtr="0">
            <a:noAutofit/>
          </a:bodyPr>
          <a:lstStyle>
            <a:lvl1pPr marL="15394" indent="0" algn="l">
              <a:spcBef>
                <a:spcPts val="0"/>
              </a:spcBef>
              <a:buNone/>
              <a:defRPr lang="en-US" sz="1050" b="0"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Morbi at mi </a:t>
            </a:r>
            <a:r>
              <a:rPr lang="en-US" dirty="0" err="1"/>
              <a:t>suscipit</a:t>
            </a:r>
            <a:r>
              <a:rPr lang="en-US" dirty="0"/>
              <a:t>, </a:t>
            </a:r>
            <a:r>
              <a:rPr lang="en-US" dirty="0" err="1"/>
              <a:t>dapibus</a:t>
            </a:r>
            <a:r>
              <a:rPr lang="en-US" dirty="0"/>
              <a:t> </a:t>
            </a:r>
            <a:r>
              <a:rPr lang="en-US" dirty="0" err="1"/>
              <a:t>nulla</a:t>
            </a:r>
            <a:r>
              <a:rPr lang="en-US" dirty="0"/>
              <a:t> </a:t>
            </a:r>
            <a:r>
              <a:rPr lang="en-US" dirty="0" err="1"/>
              <a:t>eu</a:t>
            </a:r>
            <a:r>
              <a:rPr lang="en-US" dirty="0"/>
              <a:t>, </a:t>
            </a:r>
            <a:r>
              <a:rPr lang="en-US" dirty="0" err="1"/>
              <a:t>molestie</a:t>
            </a:r>
            <a:r>
              <a:rPr lang="en-US" dirty="0"/>
              <a:t> </a:t>
            </a:r>
            <a:r>
              <a:rPr lang="en-US" dirty="0" err="1"/>
              <a:t>quam</a:t>
            </a:r>
            <a:r>
              <a:rPr lang="en-US" dirty="0"/>
              <a:t>.</a:t>
            </a:r>
          </a:p>
        </p:txBody>
      </p:sp>
    </p:spTree>
    <p:extLst>
      <p:ext uri="{BB962C8B-B14F-4D97-AF65-F5344CB8AC3E}">
        <p14:creationId xmlns:p14="http://schemas.microsoft.com/office/powerpoint/2010/main" val="190451614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endParaRPr lang="en-US" dirty="0"/>
          </a:p>
        </p:txBody>
      </p:sp>
      <p:sp>
        <p:nvSpPr>
          <p:cNvPr id="3" name="Text Placeholder 2"/>
          <p:cNvSpPr>
            <a:spLocks noGrp="1"/>
          </p:cNvSpPr>
          <p:nvPr>
            <p:ph type="body" sz="quarter" idx="10" hasCustomPrompt="1"/>
          </p:nvPr>
        </p:nvSpPr>
        <p:spPr>
          <a:xfrm>
            <a:off x="275771" y="1295399"/>
            <a:ext cx="8601530" cy="254001"/>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6" name="Text Placeholder 2"/>
          <p:cNvSpPr>
            <a:spLocks noGrp="1"/>
          </p:cNvSpPr>
          <p:nvPr>
            <p:ph type="body" sz="quarter" idx="12" hasCustomPrompt="1"/>
          </p:nvPr>
        </p:nvSpPr>
        <p:spPr>
          <a:xfrm>
            <a:off x="275770" y="63500"/>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sp>
        <p:nvSpPr>
          <p:cNvPr id="6" name="Text Placeholder 5">
            <a:extLst>
              <a:ext uri="{FF2B5EF4-FFF2-40B4-BE49-F238E27FC236}">
                <a16:creationId xmlns:a16="http://schemas.microsoft.com/office/drawing/2014/main" id="{715092BE-3290-4B93-9EAE-A479B5C7B2D6}"/>
              </a:ext>
            </a:extLst>
          </p:cNvPr>
          <p:cNvSpPr>
            <a:spLocks noGrp="1"/>
          </p:cNvSpPr>
          <p:nvPr>
            <p:ph type="body" sz="quarter" idx="13"/>
          </p:nvPr>
        </p:nvSpPr>
        <p:spPr>
          <a:xfrm>
            <a:off x="263525" y="1669250"/>
            <a:ext cx="8605838" cy="3081528"/>
          </a:xfrm>
          <a:prstGeom prst="rect">
            <a:avLst/>
          </a:prstGeom>
        </p:spPr>
        <p:txBody>
          <a:bodyPr/>
          <a:lstStyle>
            <a:lvl1pPr marL="166688" indent="-166688">
              <a:defRPr sz="1100">
                <a:latin typeface="Arial" panose="020B0604020202020204" pitchFamily="34" charset="0"/>
                <a:cs typeface="Arial" panose="020B0604020202020204" pitchFamily="34" charset="0"/>
              </a:defRPr>
            </a:lvl1pPr>
            <a:lvl2pPr marL="401638" indent="-174625">
              <a:defRPr sz="1000">
                <a:latin typeface="Arial" panose="020B0604020202020204" pitchFamily="34" charset="0"/>
                <a:cs typeface="Arial" panose="020B0604020202020204" pitchFamily="34" charset="0"/>
              </a:defRPr>
            </a:lvl2pPr>
            <a:lvl3pPr marL="623888" indent="-171450">
              <a:defRPr sz="900">
                <a:latin typeface="Arial" panose="020B0604020202020204" pitchFamily="34" charset="0"/>
                <a:cs typeface="Arial" panose="020B0604020202020204" pitchFamily="34" charset="0"/>
              </a:defRPr>
            </a:lvl3pPr>
            <a:lvl4pPr marL="858838" indent="-171450">
              <a:defRPr sz="900">
                <a:latin typeface="Arial" panose="020B0604020202020204" pitchFamily="34" charset="0"/>
                <a:cs typeface="Arial" panose="020B0604020202020204" pitchFamily="34" charset="0"/>
              </a:defRPr>
            </a:lvl4pPr>
            <a:lvl5pPr marL="1081088" indent="-171450">
              <a:defRPr sz="900">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3" name="Group 22"/>
          <p:cNvGrpSpPr/>
          <p:nvPr userDrawn="1"/>
        </p:nvGrpSpPr>
        <p:grpSpPr>
          <a:xfrm>
            <a:off x="71948" y="4978614"/>
            <a:ext cx="503788" cy="94721"/>
            <a:chOff x="6014087" y="4646472"/>
            <a:chExt cx="503788" cy="94721"/>
          </a:xfrm>
        </p:grpSpPr>
        <p:sp>
          <p:nvSpPr>
            <p:cNvPr id="24" name="Oval 23">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32" name="Oval 31">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Oval 33">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Oval 34">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Oval 35">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42419753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guide id="3" pos="55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endParaRPr lang="en-US" dirty="0"/>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Box 4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18" name="Oval 17">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Oval 18">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Oval 19">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Oval 20">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896338804"/>
      </p:ext>
    </p:extLst>
  </p:cSld>
  <p:clrMapOvr>
    <a:masterClrMapping/>
  </p:clrMapOvr>
  <p:extLst mod="1">
    <p:ext uri="{DCECCB84-F9BA-43D5-87BE-67443E8EF086}">
      <p15:sldGuideLst xmlns:p15="http://schemas.microsoft.com/office/powerpoint/2012/main">
        <p15:guide id="1" orient="horz" pos="161" userDrawn="1">
          <p15:clr>
            <a:srgbClr val="FBAE40"/>
          </p15:clr>
        </p15:guide>
        <p15:guide id="2" pos="164" userDrawn="1">
          <p15:clr>
            <a:srgbClr val="FBAE40"/>
          </p15:clr>
        </p15:guide>
        <p15:guide id="3" orient="horz" pos="3078" userDrawn="1">
          <p15:clr>
            <a:srgbClr val="FBAE40"/>
          </p15:clr>
        </p15:guide>
        <p15:guide id="4" pos="559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TextBox 33">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ctr"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p>
        </p:txBody>
      </p:sp>
      <p:grpSp>
        <p:nvGrpSpPr>
          <p:cNvPr id="18" name="Group 17"/>
          <p:cNvGrpSpPr/>
          <p:nvPr userDrawn="1"/>
        </p:nvGrpSpPr>
        <p:grpSpPr>
          <a:xfrm>
            <a:off x="71948" y="4978614"/>
            <a:ext cx="503788" cy="94721"/>
            <a:chOff x="6014087" y="4646472"/>
            <a:chExt cx="503788" cy="94721"/>
          </a:xfrm>
        </p:grpSpPr>
        <p:sp>
          <p:nvSpPr>
            <p:cNvPr id="19" name="Oval 18">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20" name="Oval 19">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Oval 20">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Oval 21">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Oval 24">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370844782"/>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a:prstGeom prst="rect">
            <a:avLst/>
          </a:prstGeo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17" name="Text Placeholder 2"/>
          <p:cNvSpPr>
            <a:spLocks noGrp="1"/>
          </p:cNvSpPr>
          <p:nvPr>
            <p:ph type="body" sz="quarter" idx="13" hasCustomPrompt="1"/>
          </p:nvPr>
        </p:nvSpPr>
        <p:spPr>
          <a:xfrm>
            <a:off x="3225857" y="1278082"/>
            <a:ext cx="2651760" cy="997527"/>
          </a:xfrm>
          <a:prstGeom prst="rect">
            <a:avLst/>
          </a:prstGeo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a:t>
            </a:r>
            <a:r>
              <a:rPr lang="en-US" dirty="0" err="1"/>
              <a:t>sed</a:t>
            </a:r>
            <a:r>
              <a:rPr lang="en-US" dirty="0"/>
              <a:t> </a:t>
            </a:r>
            <a:r>
              <a:rPr lang="en-US" dirty="0" err="1"/>
              <a:t>pulvinar</a:t>
            </a:r>
            <a:r>
              <a:rPr lang="en-US" dirty="0"/>
              <a:t>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p:txBody>
      </p:sp>
      <p:sp>
        <p:nvSpPr>
          <p:cNvPr id="18" name="Text Placeholder 2"/>
          <p:cNvSpPr>
            <a:spLocks noGrp="1"/>
          </p:cNvSpPr>
          <p:nvPr>
            <p:ph type="body" sz="quarter" idx="14" hasCustomPrompt="1"/>
          </p:nvPr>
        </p:nvSpPr>
        <p:spPr>
          <a:xfrm>
            <a:off x="6174130" y="1278082"/>
            <a:ext cx="2651760" cy="997527"/>
          </a:xfrm>
          <a:prstGeom prst="rect">
            <a:avLst/>
          </a:prstGeo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a:t>
            </a:r>
            <a:r>
              <a:rPr lang="en-US" dirty="0" err="1"/>
              <a:t>sed</a:t>
            </a:r>
            <a:r>
              <a:rPr lang="en-US" dirty="0"/>
              <a:t> </a:t>
            </a:r>
            <a:r>
              <a:rPr lang="en-US" dirty="0" err="1"/>
              <a:t>pulvinar</a:t>
            </a:r>
            <a:r>
              <a:rPr lang="en-US" dirty="0"/>
              <a:t>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endParaRPr lang="en-US" dirty="0"/>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19" name="Group 18"/>
          <p:cNvGrpSpPr/>
          <p:nvPr userDrawn="1"/>
        </p:nvGrpSpPr>
        <p:grpSpPr>
          <a:xfrm>
            <a:off x="71948" y="4978614"/>
            <a:ext cx="503788" cy="94721"/>
            <a:chOff x="6014087" y="4646472"/>
            <a:chExt cx="503788" cy="94721"/>
          </a:xfrm>
        </p:grpSpPr>
        <p:sp>
          <p:nvSpPr>
            <p:cNvPr id="20" name="Oval 19">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21" name="Oval 20">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Oval 21">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Oval 22">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Oval 23">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789424473"/>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a:prstGeom prst="rect">
            <a:avLst/>
          </a:prstGeo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amet, consectetuer adipiscing elit. Maecenas porttitor congue massa. Fusce posuere, magna sed pulvinar ultricies, purus lectus malesuada libero, sit amet commodo magna eros quis urna.</a:t>
            </a:r>
          </a:p>
          <a:p>
            <a:pPr lvl="0"/>
            <a:endParaRPr lang="en-US" dirty="0"/>
          </a:p>
          <a:p>
            <a:pPr lvl="0"/>
            <a:r>
              <a:rPr lang="en-US" dirty="0"/>
              <a:t>Nunc viverra imperdiet enim. Fusce est. Vivamus a tellus.</a:t>
            </a:r>
          </a:p>
          <a:p>
            <a:pPr lvl="0"/>
            <a:endParaRPr lang="en-US" dirty="0"/>
          </a:p>
          <a:p>
            <a:pPr lvl="0"/>
            <a:r>
              <a:rPr lang="en-US" dirty="0"/>
              <a:t>Pellentesque habitant morbi tristique senectus et netus et malesuada fames ac turpis egestas. Proin pharetra nonummy pede. Mauris et </a:t>
            </a:r>
            <a:r>
              <a:rPr lang="en-US" dirty="0" err="1"/>
              <a:t>orci</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endParaRPr lang="en-US" dirty="0"/>
          </a:p>
        </p:txBody>
      </p:sp>
      <p:sp>
        <p:nvSpPr>
          <p:cNvPr id="38" name="Rectangle 3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TextBox 4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18" name="Group 17"/>
          <p:cNvGrpSpPr/>
          <p:nvPr userDrawn="1"/>
        </p:nvGrpSpPr>
        <p:grpSpPr>
          <a:xfrm>
            <a:off x="71948" y="4978614"/>
            <a:ext cx="503788" cy="94721"/>
            <a:chOff x="6014087" y="4646472"/>
            <a:chExt cx="503788" cy="94721"/>
          </a:xfrm>
        </p:grpSpPr>
        <p:sp>
          <p:nvSpPr>
            <p:cNvPr id="19" name="Oval 18">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20" name="Oval 19">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Oval 20">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Oval 21">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Oval 22">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37826661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a:prstGeom prst="rect">
            <a:avLst/>
          </a:prstGeo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amet, consectetuer adipiscing elit. Maecenas porttitor congue massa. Fusce posuere, magna sed pulvinar ultricies, purus lectus malesuada libero, sit amet commodo magna eros quis urna.</a:t>
            </a:r>
          </a:p>
          <a:p>
            <a:pPr lvl="0"/>
            <a:endParaRPr lang="en-US" dirty="0"/>
          </a:p>
          <a:p>
            <a:pPr lvl="0"/>
            <a:r>
              <a:rPr lang="en-US" dirty="0"/>
              <a:t>Nunc viverra imperdiet enim. Fusce est. Vivamus a tellus.</a:t>
            </a:r>
          </a:p>
          <a:p>
            <a:pPr lvl="0"/>
            <a:endParaRPr lang="en-US" dirty="0"/>
          </a:p>
          <a:p>
            <a:pPr lvl="0"/>
            <a:r>
              <a:rPr lang="en-US" dirty="0"/>
              <a:t>Pellentesque habitant morbi tristique senectus et netus et malesuada fames ac turpis egestas. Proin pharetra nonummy pede. Mauris et </a:t>
            </a:r>
            <a:r>
              <a:rPr lang="en-US" dirty="0" err="1"/>
              <a:t>orci</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0" name="Group 19"/>
          <p:cNvGrpSpPr/>
          <p:nvPr userDrawn="1"/>
        </p:nvGrpSpPr>
        <p:grpSpPr>
          <a:xfrm>
            <a:off x="71948" y="4978614"/>
            <a:ext cx="503788" cy="94721"/>
            <a:chOff x="6014087" y="4646472"/>
            <a:chExt cx="503788" cy="94721"/>
          </a:xfrm>
        </p:grpSpPr>
        <p:sp>
          <p:nvSpPr>
            <p:cNvPr id="21" name="Oval 20">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22" name="Oval 21">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Oval 22">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Oval 23">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Oval 24">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Tree>
    <p:extLst>
      <p:ext uri="{BB962C8B-B14F-4D97-AF65-F5344CB8AC3E}">
        <p14:creationId xmlns:p14="http://schemas.microsoft.com/office/powerpoint/2010/main" val="420101309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426530" cy="914400"/>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 below</a:t>
            </a:r>
          </a:p>
        </p:txBody>
      </p:sp>
      <p:sp>
        <p:nvSpPr>
          <p:cNvPr id="48" name="Text Placeholder 2"/>
          <p:cNvSpPr>
            <a:spLocks noGrp="1"/>
          </p:cNvSpPr>
          <p:nvPr>
            <p:ph type="body" sz="quarter" idx="10" hasCustomPrompt="1"/>
          </p:nvPr>
        </p:nvSpPr>
        <p:spPr>
          <a:xfrm>
            <a:off x="275768" y="2184399"/>
            <a:ext cx="5426531" cy="876301"/>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25" name="Text Placeholder 2"/>
          <p:cNvSpPr>
            <a:spLocks noGrp="1"/>
          </p:cNvSpPr>
          <p:nvPr>
            <p:ph type="body" sz="quarter" idx="11" hasCustomPrompt="1"/>
          </p:nvPr>
        </p:nvSpPr>
        <p:spPr>
          <a:xfrm>
            <a:off x="275769" y="3174999"/>
            <a:ext cx="3794374" cy="203202"/>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3" name="Rectangle 22">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18" name="Group 17"/>
          <p:cNvGrpSpPr/>
          <p:nvPr userDrawn="1"/>
        </p:nvGrpSpPr>
        <p:grpSpPr>
          <a:xfrm>
            <a:off x="71948" y="4978614"/>
            <a:ext cx="503788" cy="94721"/>
            <a:chOff x="6014087" y="4646472"/>
            <a:chExt cx="503788" cy="94721"/>
          </a:xfrm>
        </p:grpSpPr>
        <p:sp>
          <p:nvSpPr>
            <p:cNvPr id="19" name="Oval 18">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20" name="Oval 19">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Oval 20">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Oval 21">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Oval 23">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697247311"/>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20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6"/>
            <a:ext cx="3190875" cy="307903"/>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100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Presenter’s details here</a:t>
            </a:r>
          </a:p>
        </p:txBody>
      </p:sp>
      <p:sp>
        <p:nvSpPr>
          <p:cNvPr id="13" name="Picture Placeholder 9"/>
          <p:cNvSpPr>
            <a:spLocks noGrp="1"/>
          </p:cNvSpPr>
          <p:nvPr>
            <p:ph type="pic" sz="quarter" idx="13" hasCustomPrompt="1"/>
          </p:nvPr>
        </p:nvSpPr>
        <p:spPr>
          <a:xfrm>
            <a:off x="4289307" y="3365500"/>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hasCustomPrompt="1"/>
          </p:nvPr>
        </p:nvSpPr>
        <p:spPr>
          <a:xfrm>
            <a:off x="4267199" y="1310123"/>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Insert title here</a:t>
            </a:r>
            <a:br>
              <a:rPr lang="en-US" dirty="0"/>
            </a:br>
            <a:r>
              <a:rPr lang="en-US" dirty="0"/>
              <a:t>in two lines</a:t>
            </a:r>
          </a:p>
        </p:txBody>
      </p:sp>
    </p:spTree>
    <p:extLst>
      <p:ext uri="{BB962C8B-B14F-4D97-AF65-F5344CB8AC3E}">
        <p14:creationId xmlns:p14="http://schemas.microsoft.com/office/powerpoint/2010/main" val="2917082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a:prstGeom prst="rect">
            <a:avLst/>
          </a:prstGeo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icon to </a:t>
            </a:r>
            <a:br>
              <a:rPr lang="en-US" dirty="0"/>
            </a:br>
            <a:r>
              <a:rPr lang="en-US" dirty="0"/>
              <a:t>add Image</a:t>
            </a:r>
          </a:p>
        </p:txBody>
      </p:sp>
      <p:sp>
        <p:nvSpPr>
          <p:cNvPr id="25" name="Text Placeholder 5"/>
          <p:cNvSpPr>
            <a:spLocks noGrp="1"/>
          </p:cNvSpPr>
          <p:nvPr>
            <p:ph type="body" sz="quarter" idx="38"/>
          </p:nvPr>
        </p:nvSpPr>
        <p:spPr>
          <a:xfrm>
            <a:off x="6221676" y="0"/>
            <a:ext cx="2921000" cy="4889255"/>
          </a:xfrm>
          <a:prstGeom prst="rect">
            <a:avLst/>
          </a:prstGeom>
          <a:solidFill>
            <a:schemeClr val="tx2"/>
          </a:solidFill>
        </p:spPr>
        <p:txBody>
          <a:bodyPr/>
          <a:lstStyle>
            <a:lvl1pPr marL="0" indent="0">
              <a:buNone/>
              <a:defRPr>
                <a:solidFill>
                  <a:schemeClr val="tx2"/>
                </a:solidFill>
                <a:latin typeface="Arial" panose="020B0604020202020204" pitchFamily="34" charset="0"/>
                <a:cs typeface="Arial" panose="020B0604020202020204" pitchFamily="34" charset="0"/>
              </a:defRPr>
            </a:lvl1pPr>
          </a:lstStyle>
          <a:p>
            <a:pPr lvl="0"/>
            <a:r>
              <a:rPr lang="en-US" smtClean="0"/>
              <a:t>Edit Master text styles</a:t>
            </a:r>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a:prstGeom prst="rect">
            <a:avLst/>
          </a:prstGeo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49" name="Text Placeholder 2"/>
          <p:cNvSpPr>
            <a:spLocks noGrp="1"/>
          </p:cNvSpPr>
          <p:nvPr>
            <p:ph type="body" sz="quarter" idx="25" hasCustomPrompt="1"/>
          </p:nvPr>
        </p:nvSpPr>
        <p:spPr>
          <a:xfrm>
            <a:off x="602141" y="2281009"/>
            <a:ext cx="3310548" cy="182563"/>
          </a:xfrm>
          <a:prstGeom prst="rect">
            <a:avLst/>
          </a:prstGeo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a:prstGeom prst="rect">
            <a:avLst/>
          </a:prstGeo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a:prstGeom prst="rect">
            <a:avLst/>
          </a:prstGeo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a:prstGeom prst="rect">
            <a:avLst/>
          </a:prstGeo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a:prstGeom prst="rect">
            <a:avLst/>
          </a:prstGeo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a:prstGeom prst="rect">
            <a:avLst/>
          </a:prstGeo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a:prstGeom prst="rect">
            <a:avLst/>
          </a:prstGeo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0" name="Group 29"/>
          <p:cNvGrpSpPr/>
          <p:nvPr userDrawn="1"/>
        </p:nvGrpSpPr>
        <p:grpSpPr>
          <a:xfrm>
            <a:off x="71948" y="4978614"/>
            <a:ext cx="503788" cy="94721"/>
            <a:chOff x="6014087" y="4646472"/>
            <a:chExt cx="503788" cy="94721"/>
          </a:xfrm>
        </p:grpSpPr>
        <p:sp>
          <p:nvSpPr>
            <p:cNvPr id="32" name="Oval 31">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40" name="Oval 39">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Oval 40">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41">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Oval 42">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6953017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a:prstGeom prst="rect">
            <a:avLst/>
          </a:prstGeo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a:prstGeom prst="rect">
            <a:avLst/>
          </a:prstGeo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TextBox 72">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0" name="Group 39"/>
          <p:cNvGrpSpPr/>
          <p:nvPr userDrawn="1"/>
        </p:nvGrpSpPr>
        <p:grpSpPr>
          <a:xfrm>
            <a:off x="71948" y="4978614"/>
            <a:ext cx="503788" cy="94721"/>
            <a:chOff x="6014087" y="4646472"/>
            <a:chExt cx="503788" cy="94721"/>
          </a:xfrm>
        </p:grpSpPr>
        <p:sp>
          <p:nvSpPr>
            <p:cNvPr id="45" name="Oval 44">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46" name="Oval 45">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Oval 47">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Oval 48">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Oval 49">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10690569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20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1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1" y="3424147"/>
            <a:ext cx="2782294" cy="138499"/>
          </a:xfrm>
          <a:prstGeom prst="rect">
            <a:avLst/>
          </a:prstGeom>
        </p:spPr>
        <p:txBody>
          <a:bodyPr wrap="square" tIns="0" bIns="0" anchor="ctr">
            <a:spAutoFit/>
          </a:bodyPr>
          <a:lstStyle>
            <a:lvl1pPr marL="0" indent="0">
              <a:buFontTx/>
              <a:buNone/>
              <a:defRPr sz="90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1" y="3705695"/>
            <a:ext cx="2782294" cy="138499"/>
          </a:xfrm>
          <a:prstGeom prst="rect">
            <a:avLst/>
          </a:prstGeom>
        </p:spPr>
        <p:txBody>
          <a:bodyPr wrap="square" tIns="0" bIns="0" anchor="ctr">
            <a:spAutoFit/>
          </a:bodyPr>
          <a:lstStyle>
            <a:lvl1pPr marL="0" indent="0">
              <a:buFontTx/>
              <a:buNone/>
              <a:defRPr sz="90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ctrTitle" hasCustomPrompt="1"/>
          </p:nvPr>
        </p:nvSpPr>
        <p:spPr>
          <a:xfrm>
            <a:off x="4267199" y="1310123"/>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Thank You</a:t>
            </a:r>
            <a:br>
              <a:rPr lang="en-US" dirty="0"/>
            </a:br>
            <a:r>
              <a:rPr lang="en-US" dirty="0"/>
              <a:t>for your time</a:t>
            </a:r>
          </a:p>
        </p:txBody>
      </p:sp>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Tree>
    <p:extLst>
      <p:ext uri="{BB962C8B-B14F-4D97-AF65-F5344CB8AC3E}">
        <p14:creationId xmlns:p14="http://schemas.microsoft.com/office/powerpoint/2010/main" val="151437274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
        <p:nvSpPr>
          <p:cNvPr id="8" name="Title 1"/>
          <p:cNvSpPr>
            <a:spLocks noGrp="1"/>
          </p:cNvSpPr>
          <p:nvPr>
            <p:ph type="ctrTitle" hasCustomPrompt="1"/>
          </p:nvPr>
        </p:nvSpPr>
        <p:spPr>
          <a:xfrm>
            <a:off x="4267199" y="1988107"/>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Thank You</a:t>
            </a:r>
            <a:br>
              <a:rPr lang="en-US" dirty="0"/>
            </a:br>
            <a:r>
              <a:rPr lang="en-US" dirty="0"/>
              <a:t>for your time</a:t>
            </a:r>
          </a:p>
        </p:txBody>
      </p:sp>
    </p:spTree>
    <p:extLst>
      <p:ext uri="{BB962C8B-B14F-4D97-AF65-F5344CB8AC3E}">
        <p14:creationId xmlns:p14="http://schemas.microsoft.com/office/powerpoint/2010/main" val="644545021"/>
      </p:ext>
    </p:extLst>
  </p:cSld>
  <p:clrMapOvr>
    <a:masterClrMapping/>
  </p:clrMapOvr>
  <p:extLst mod="1">
    <p:ext uri="{DCECCB84-F9BA-43D5-87BE-67443E8EF086}">
      <p15:sldGuideLst xmlns:p15="http://schemas.microsoft.com/office/powerpoint/2012/main">
        <p15:guide id="1" pos="451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Thank You</a:t>
            </a:r>
            <a:br>
              <a:rPr lang="en-US" dirty="0"/>
            </a:br>
            <a:r>
              <a:rPr lang="en-US" dirty="0"/>
              <a:t>for your time</a:t>
            </a:r>
          </a:p>
        </p:txBody>
      </p:sp>
      <p:sp>
        <p:nvSpPr>
          <p:cNvPr id="27"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20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1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1" y="3424147"/>
            <a:ext cx="2782294" cy="138499"/>
          </a:xfrm>
          <a:prstGeom prst="rect">
            <a:avLst/>
          </a:prstGeom>
        </p:spPr>
        <p:txBody>
          <a:bodyPr wrap="square" tIns="0" bIns="0" anchor="ctr">
            <a:spAutoFit/>
          </a:bodyPr>
          <a:lstStyle>
            <a:lvl1pPr marL="0" indent="0">
              <a:buFontTx/>
              <a:buNone/>
              <a:defRPr sz="90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1" y="3705695"/>
            <a:ext cx="2782294" cy="138499"/>
          </a:xfrm>
          <a:prstGeom prst="rect">
            <a:avLst/>
          </a:prstGeom>
        </p:spPr>
        <p:txBody>
          <a:bodyPr wrap="square" tIns="0" bIns="0" anchor="ctr">
            <a:spAutoFit/>
          </a:bodyPr>
          <a:lstStyle>
            <a:lvl1pPr marL="0" indent="0">
              <a:buFontTx/>
              <a:buNone/>
              <a:defRPr sz="90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7"/>
          <p:cNvSpPr>
            <a:spLocks noGrp="1"/>
          </p:cNvSpPr>
          <p:nvPr>
            <p:ph type="body" sz="quarter" idx="14" hasCustomPrompt="1"/>
          </p:nvPr>
        </p:nvSpPr>
        <p:spPr>
          <a:xfrm>
            <a:off x="2342673" y="1955800"/>
            <a:ext cx="1181100" cy="1231900"/>
          </a:xfrm>
          <a:prstGeom prst="rect">
            <a:avLst/>
          </a:prstGeom>
        </p:spPr>
        <p:txBody>
          <a:bodyPr anchor="ctr"/>
          <a:lstStyle>
            <a:lvl1pPr marL="0" indent="0" algn="ctr">
              <a:buNone/>
              <a:defRPr sz="1100"/>
            </a:lvl1pPr>
          </a:lstStyle>
          <a:p>
            <a:pPr lvl="0"/>
            <a:r>
              <a:rPr lang="en-US" dirty="0"/>
              <a:t>Place Client / Partner Logo Here</a:t>
            </a:r>
          </a:p>
        </p:txBody>
      </p:sp>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70754" y="1926880"/>
            <a:ext cx="1645233" cy="1316432"/>
          </a:xfrm>
          <a:prstGeom prst="rect">
            <a:avLst/>
          </a:prstGeom>
        </p:spPr>
      </p:pic>
    </p:spTree>
    <p:extLst>
      <p:ext uri="{BB962C8B-B14F-4D97-AF65-F5344CB8AC3E}">
        <p14:creationId xmlns:p14="http://schemas.microsoft.com/office/powerpoint/2010/main" val="2914689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20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10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a:prstGeom prst="rect">
            <a:avLst/>
          </a:prstGeom>
        </p:spPr>
        <p:txBody>
          <a:bodyPr anchor="ctr"/>
          <a:lstStyle>
            <a:lvl1pPr marL="0" indent="0" algn="ctr">
              <a:buNone/>
              <a:defRPr sz="1100"/>
            </a:lvl1pPr>
          </a:lstStyle>
          <a:p>
            <a:pPr lvl="0"/>
            <a:r>
              <a:rPr lang="en-US" dirty="0"/>
              <a:t>Place Client / Partner Logo Here</a:t>
            </a:r>
          </a:p>
        </p:txBody>
      </p:sp>
      <p:sp>
        <p:nvSpPr>
          <p:cNvPr id="10" name="Title 1"/>
          <p:cNvSpPr>
            <a:spLocks noGrp="1"/>
          </p:cNvSpPr>
          <p:nvPr>
            <p:ph type="ctrTitle" hasCustomPrompt="1"/>
          </p:nvPr>
        </p:nvSpPr>
        <p:spPr>
          <a:xfrm>
            <a:off x="4267199" y="1310123"/>
            <a:ext cx="4876801" cy="1165860"/>
          </a:xfrm>
          <a:prstGeom prst="rect">
            <a:avLst/>
          </a:prstGeom>
          <a:noFill/>
        </p:spPr>
        <p:txBody>
          <a:bodyPr wrap="square" rtlCol="0" anchor="ctr">
            <a:noAutofit/>
          </a:bodyPr>
          <a:lstStyle>
            <a:lvl1pPr marL="0" algn="l">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Insert title here</a:t>
            </a:r>
            <a:br>
              <a:rPr lang="en-US" dirty="0"/>
            </a:br>
            <a:r>
              <a:rPr lang="en-US" dirty="0"/>
              <a:t>in two lines</a:t>
            </a:r>
          </a:p>
        </p:txBody>
      </p:sp>
    </p:spTree>
    <p:extLst>
      <p:ext uri="{BB962C8B-B14F-4D97-AF65-F5344CB8AC3E}">
        <p14:creationId xmlns:p14="http://schemas.microsoft.com/office/powerpoint/2010/main" val="186295639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TextBox 77">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72383" y="4933519"/>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69" name="Group 68"/>
          <p:cNvGrpSpPr/>
          <p:nvPr userDrawn="1"/>
        </p:nvGrpSpPr>
        <p:grpSpPr>
          <a:xfrm>
            <a:off x="71948" y="4978614"/>
            <a:ext cx="503788" cy="94721"/>
            <a:chOff x="6014087" y="4646472"/>
            <a:chExt cx="503788" cy="94721"/>
          </a:xfrm>
        </p:grpSpPr>
        <p:sp>
          <p:nvSpPr>
            <p:cNvPr id="71" name="Oval 70">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 </a:t>
              </a:r>
            </a:p>
          </p:txBody>
        </p:sp>
        <p:sp>
          <p:nvSpPr>
            <p:cNvPr id="72" name="Oval 71">
              <a:extLst/>
            </p:cNvPr>
            <p:cNvSpPr>
              <a:spLocks noChangeArrowheads="1"/>
            </p:cNvSpPr>
            <p:nvPr/>
          </p:nvSpPr>
          <p:spPr bwMode="auto">
            <a:xfrm flipH="1">
              <a:off x="6320900" y="4646472"/>
              <a:ext cx="94704" cy="94721"/>
            </a:xfrm>
            <a:prstGeom prst="ellipse">
              <a:avLst/>
            </a:prstGeom>
            <a:solidFill>
              <a:srgbClr val="0E357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Oval 72">
              <a:extLst/>
            </p:cNvPr>
            <p:cNvSpPr>
              <a:spLocks noChangeArrowheads="1"/>
            </p:cNvSpPr>
            <p:nvPr/>
          </p:nvSpPr>
          <p:spPr bwMode="auto">
            <a:xfrm flipH="1">
              <a:off x="6218629" y="4646472"/>
              <a:ext cx="94704" cy="94721"/>
            </a:xfrm>
            <a:prstGeom prst="ellipse">
              <a:avLst/>
            </a:prstGeom>
            <a:solidFill>
              <a:srgbClr val="00A2E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Oval 73">
              <a:extLst/>
            </p:cNvPr>
            <p:cNvSpPr>
              <a:spLocks noChangeArrowheads="1"/>
            </p:cNvSpPr>
            <p:nvPr/>
          </p:nvSpPr>
          <p:spPr bwMode="auto">
            <a:xfrm flipH="1">
              <a:off x="6116358" y="4646472"/>
              <a:ext cx="94704" cy="94721"/>
            </a:xfrm>
            <a:prstGeom prst="ellipse">
              <a:avLst/>
            </a:prstGeom>
            <a:solidFill>
              <a:srgbClr val="6DC24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Oval 74">
              <a:extLst/>
            </p:cNvPr>
            <p:cNvSpPr>
              <a:spLocks noChangeArrowheads="1"/>
            </p:cNvSpPr>
            <p:nvPr/>
          </p:nvSpPr>
          <p:spPr bwMode="auto">
            <a:xfrm flipH="1">
              <a:off x="6014087" y="4646472"/>
              <a:ext cx="94704" cy="94721"/>
            </a:xfrm>
            <a:prstGeom prst="ellipse">
              <a:avLst/>
            </a:prstGeom>
            <a:solidFill>
              <a:srgbClr val="FFDA2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59253820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5" name="Picture Placeholder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 r="7914"/>
          <a:stretch/>
        </p:blipFill>
        <p:spPr>
          <a:xfrm>
            <a:off x="2657347" y="0"/>
            <a:ext cx="6489052" cy="4700016"/>
          </a:xfrm>
          <a:prstGeom prst="rect">
            <a:avLst/>
          </a:prstGeom>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6" name="Title 1"/>
          <p:cNvSpPr>
            <a:spLocks noGrp="1"/>
          </p:cNvSpPr>
          <p:nvPr>
            <p:ph type="ctrTitle" hasCustomPrompt="1"/>
          </p:nvPr>
        </p:nvSpPr>
        <p:spPr>
          <a:xfrm>
            <a:off x="222446" y="1652785"/>
            <a:ext cx="5534025" cy="1837930"/>
          </a:xfrm>
          <a:prstGeom prst="rect">
            <a:avLst/>
          </a:prstGeom>
          <a:noFill/>
        </p:spPr>
        <p:txBody>
          <a:bodyPr wrap="square" lIns="0" rtlCol="0" anchor="t" anchorCtr="0">
            <a:noAutofit/>
          </a:bodyPr>
          <a:lstStyle>
            <a:lvl1pPr marL="0" algn="l">
              <a:lnSpc>
                <a:spcPct val="98000"/>
              </a:lnSpc>
              <a:tabLst>
                <a:tab pos="457200" algn="l"/>
              </a:tabLst>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breaker </a:t>
            </a:r>
            <a:br>
              <a:rPr lang="en-US" dirty="0"/>
            </a:br>
            <a:r>
              <a:rPr lang="en-US" dirty="0"/>
              <a:t>text here</a:t>
            </a:r>
          </a:p>
        </p:txBody>
      </p:sp>
    </p:spTree>
    <p:extLst>
      <p:ext uri="{BB962C8B-B14F-4D97-AF65-F5344CB8AC3E}">
        <p14:creationId xmlns:p14="http://schemas.microsoft.com/office/powerpoint/2010/main" val="230914485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6" name="Picture Placeholder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 r="7914"/>
          <a:stretch/>
        </p:blipFill>
        <p:spPr>
          <a:xfrm>
            <a:off x="2657347" y="0"/>
            <a:ext cx="6489052" cy="4700016"/>
          </a:xfrm>
          <a:prstGeom prst="rect">
            <a:avLst/>
          </a:prstGeom>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9" name="Text Placeholder 7"/>
          <p:cNvSpPr>
            <a:spLocks noGrp="1"/>
          </p:cNvSpPr>
          <p:nvPr>
            <p:ph type="body" sz="quarter" idx="14" hasCustomPrompt="1"/>
          </p:nvPr>
        </p:nvSpPr>
        <p:spPr>
          <a:xfrm>
            <a:off x="1544169" y="5080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11" name="Title 1"/>
          <p:cNvSpPr>
            <a:spLocks noGrp="1"/>
          </p:cNvSpPr>
          <p:nvPr>
            <p:ph type="ctrTitle" hasCustomPrompt="1"/>
          </p:nvPr>
        </p:nvSpPr>
        <p:spPr>
          <a:xfrm>
            <a:off x="222446" y="1652785"/>
            <a:ext cx="5534025" cy="1837930"/>
          </a:xfrm>
          <a:prstGeom prst="rect">
            <a:avLst/>
          </a:prstGeom>
          <a:noFill/>
        </p:spPr>
        <p:txBody>
          <a:bodyPr wrap="square" lIns="0" rtlCol="0" anchor="t" anchorCtr="0">
            <a:noAutofit/>
          </a:bodyPr>
          <a:lstStyle>
            <a:lvl1pPr marL="0" algn="l">
              <a:lnSpc>
                <a:spcPct val="98000"/>
              </a:lnSpc>
              <a:tabLst>
                <a:tab pos="457200" algn="l"/>
              </a:tabLst>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breaker </a:t>
            </a:r>
            <a:br>
              <a:rPr lang="en-US" dirty="0"/>
            </a:br>
            <a:r>
              <a:rPr lang="en-US" dirty="0"/>
              <a:t>text here</a:t>
            </a:r>
          </a:p>
        </p:txBody>
      </p:sp>
    </p:spTree>
    <p:extLst>
      <p:ext uri="{BB962C8B-B14F-4D97-AF65-F5344CB8AC3E}">
        <p14:creationId xmlns:p14="http://schemas.microsoft.com/office/powerpoint/2010/main" val="298969563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10885"/>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6" name="Title 1"/>
          <p:cNvSpPr>
            <a:spLocks noGrp="1"/>
          </p:cNvSpPr>
          <p:nvPr>
            <p:ph type="ctrTitle" hasCustomPrompt="1"/>
          </p:nvPr>
        </p:nvSpPr>
        <p:spPr>
          <a:xfrm>
            <a:off x="222446" y="1652785"/>
            <a:ext cx="5534025" cy="1837930"/>
          </a:xfrm>
          <a:prstGeom prst="rect">
            <a:avLst/>
          </a:prstGeom>
          <a:noFill/>
        </p:spPr>
        <p:txBody>
          <a:bodyPr wrap="square" lIns="0" rtlCol="0" anchor="t" anchorCtr="0">
            <a:noAutofit/>
          </a:bodyPr>
          <a:lstStyle>
            <a:lvl1pPr marL="0" algn="l">
              <a:lnSpc>
                <a:spcPct val="98000"/>
              </a:lnSpc>
              <a:tabLst>
                <a:tab pos="457200" algn="l"/>
              </a:tabLst>
              <a:defRPr lang="en-US" sz="3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breaker </a:t>
            </a:r>
            <a:br>
              <a:rPr lang="en-US" dirty="0"/>
            </a:br>
            <a:r>
              <a:rPr lang="en-US" dirty="0"/>
              <a:t>text here</a:t>
            </a:r>
          </a:p>
        </p:txBody>
      </p:sp>
    </p:spTree>
    <p:extLst>
      <p:ext uri="{BB962C8B-B14F-4D97-AF65-F5344CB8AC3E}">
        <p14:creationId xmlns:p14="http://schemas.microsoft.com/office/powerpoint/2010/main" val="963119857"/>
      </p:ext>
    </p:extLst>
  </p:cSld>
  <p:clrMapOvr>
    <a:masterClrMapping/>
  </p:clrMapOvr>
  <p:extLst mod="1">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Breaker without image and with Client/Partner logo ">
    <p:spTree>
      <p:nvGrpSpPr>
        <p:cNvPr id="1" name=""/>
        <p:cNvGrpSpPr/>
        <p:nvPr/>
      </p:nvGrpSpPr>
      <p:grpSpPr>
        <a:xfrm>
          <a:off x="0" y="0"/>
          <a:ext cx="0" cy="0"/>
          <a:chOff x="0" y="0"/>
          <a:chExt cx="0" cy="0"/>
        </a:xfrm>
      </p:grpSpPr>
      <p:sp>
        <p:nvSpPr>
          <p:cNvPr id="13" name="Flowchart: Connector 12">
            <a:extLst>
              <a:ext uri="{FF2B5EF4-FFF2-40B4-BE49-F238E27FC236}">
                <a16:creationId xmlns:a16="http://schemas.microsoft.com/office/drawing/2014/main" id="{FECE77BF-4C77-4BB4-A830-AE75AA14F2B0}"/>
              </a:ext>
            </a:extLst>
          </p:cNvPr>
          <p:cNvSpPr/>
          <p:nvPr userDrawn="1"/>
        </p:nvSpPr>
        <p:spPr>
          <a:xfrm>
            <a:off x="174625" y="165100"/>
            <a:ext cx="4813300" cy="4813300"/>
          </a:xfrm>
          <a:prstGeom prst="flowChartConnector">
            <a:avLst/>
          </a:prstGeom>
          <a:solidFill>
            <a:srgbClr val="A5CF4C"/>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820557" y="12573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dirty="0"/>
              <a:t>Section breaker </a:t>
            </a:r>
            <a:br>
              <a:rPr lang="en-US" dirty="0"/>
            </a:br>
            <a:r>
              <a:rPr lang="en-US" dirty="0"/>
              <a:t>text here</a:t>
            </a:r>
            <a:endParaRPr lang="en-US" sz="3600" u="sng"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7" name="Text Placeholder 6">
            <a:extLst>
              <a:ext uri="{FF2B5EF4-FFF2-40B4-BE49-F238E27FC236}">
                <a16:creationId xmlns:a16="http://schemas.microsoft.com/office/drawing/2014/main" id="{91B4E6B8-E33D-4F57-8761-2AD45AED8B14}"/>
              </a:ext>
            </a:extLst>
          </p:cNvPr>
          <p:cNvSpPr>
            <a:spLocks noGrp="1"/>
          </p:cNvSpPr>
          <p:nvPr>
            <p:ph type="body" sz="quarter" idx="15" hasCustomPrompt="1"/>
          </p:nvPr>
        </p:nvSpPr>
        <p:spPr>
          <a:xfrm>
            <a:off x="820557" y="2654300"/>
            <a:ext cx="4318000" cy="381000"/>
          </a:xfrm>
        </p:spPr>
        <p:txBody>
          <a:bodyPr lIns="0" tIns="0" rIns="45720" bIns="0" anchor="ctr" anchorCtr="0">
            <a:noAutofit/>
          </a:bodyPr>
          <a:lstStyle>
            <a:lvl1pPr marL="15394" indent="0" algn="l">
              <a:buNone/>
              <a:defRPr lang="en-US" sz="1200" b="1"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marL="186844" lvl="0" indent="-171450" defTabSz="1828800">
              <a:lnSpc>
                <a:spcPct val="100000"/>
              </a:lnSpc>
              <a:spcBef>
                <a:spcPts val="0"/>
              </a:spcBef>
            </a:pPr>
            <a:r>
              <a:rPr lang="en-US" sz="1050" b="1" dirty="0">
                <a:solidFill>
                  <a:srgbClr val="0D356E"/>
                </a:solidFill>
                <a:latin typeface="+mn-lt"/>
                <a:cs typeface="Arial"/>
              </a:rPr>
              <a:t>Sub 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5" name="Text Placeholder 6">
            <a:extLst>
              <a:ext uri="{FF2B5EF4-FFF2-40B4-BE49-F238E27FC236}">
                <a16:creationId xmlns:a16="http://schemas.microsoft.com/office/drawing/2014/main" id="{AE6A25CF-06C0-4A3E-A8A9-A077809B5C00}"/>
              </a:ext>
            </a:extLst>
          </p:cNvPr>
          <p:cNvSpPr>
            <a:spLocks noGrp="1"/>
          </p:cNvSpPr>
          <p:nvPr>
            <p:ph type="body" sz="quarter" idx="17" hasCustomPrompt="1"/>
          </p:nvPr>
        </p:nvSpPr>
        <p:spPr>
          <a:xfrm>
            <a:off x="820557" y="3111500"/>
            <a:ext cx="4051300" cy="508000"/>
          </a:xfrm>
        </p:spPr>
        <p:txBody>
          <a:bodyPr lIns="0" tIns="0" rIns="45720" bIns="0" anchor="ctr" anchorCtr="0">
            <a:noAutofit/>
          </a:bodyPr>
          <a:lstStyle>
            <a:lvl1pPr marL="15394" indent="0" algn="l">
              <a:spcBef>
                <a:spcPts val="0"/>
              </a:spcBef>
              <a:buNone/>
              <a:defRPr lang="en-US" sz="1050" b="0"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Morbi at mi </a:t>
            </a:r>
            <a:r>
              <a:rPr lang="en-US" dirty="0" err="1"/>
              <a:t>suscipit</a:t>
            </a:r>
            <a:r>
              <a:rPr lang="en-US" dirty="0"/>
              <a:t>, </a:t>
            </a:r>
            <a:r>
              <a:rPr lang="en-US" dirty="0" err="1"/>
              <a:t>dapibus</a:t>
            </a:r>
            <a:r>
              <a:rPr lang="en-US" dirty="0"/>
              <a:t> </a:t>
            </a:r>
            <a:r>
              <a:rPr lang="en-US" dirty="0" err="1"/>
              <a:t>nulla</a:t>
            </a:r>
            <a:r>
              <a:rPr lang="en-US" dirty="0"/>
              <a:t> </a:t>
            </a:r>
            <a:r>
              <a:rPr lang="en-US" dirty="0" err="1"/>
              <a:t>eu</a:t>
            </a:r>
            <a:r>
              <a:rPr lang="en-US" dirty="0"/>
              <a:t>, </a:t>
            </a:r>
            <a:r>
              <a:rPr lang="en-US" dirty="0" err="1"/>
              <a:t>molestie</a:t>
            </a:r>
            <a:r>
              <a:rPr lang="en-US" dirty="0"/>
              <a:t> </a:t>
            </a:r>
            <a:r>
              <a:rPr lang="en-US" dirty="0" err="1"/>
              <a:t>quam</a:t>
            </a:r>
            <a:r>
              <a:rPr lang="en-US" dirty="0"/>
              <a:t>.</a:t>
            </a:r>
          </a:p>
        </p:txBody>
      </p:sp>
    </p:spTree>
    <p:extLst>
      <p:ext uri="{BB962C8B-B14F-4D97-AF65-F5344CB8AC3E}">
        <p14:creationId xmlns:p14="http://schemas.microsoft.com/office/powerpoint/2010/main" val="11988335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Breaker without image and with Client/Partner logo ">
    <p:spTree>
      <p:nvGrpSpPr>
        <p:cNvPr id="1" name=""/>
        <p:cNvGrpSpPr/>
        <p:nvPr/>
      </p:nvGrpSpPr>
      <p:grpSpPr>
        <a:xfrm>
          <a:off x="0" y="0"/>
          <a:ext cx="0" cy="0"/>
          <a:chOff x="0" y="0"/>
          <a:chExt cx="0" cy="0"/>
        </a:xfrm>
      </p:grpSpPr>
      <p:sp>
        <p:nvSpPr>
          <p:cNvPr id="13" name="Flowchart: Connector 12">
            <a:extLst>
              <a:ext uri="{FF2B5EF4-FFF2-40B4-BE49-F238E27FC236}">
                <a16:creationId xmlns:a16="http://schemas.microsoft.com/office/drawing/2014/main" id="{FECE77BF-4C77-4BB4-A830-AE75AA14F2B0}"/>
              </a:ext>
            </a:extLst>
          </p:cNvPr>
          <p:cNvSpPr/>
          <p:nvPr userDrawn="1"/>
        </p:nvSpPr>
        <p:spPr>
          <a:xfrm>
            <a:off x="174625" y="165100"/>
            <a:ext cx="4813300" cy="4813300"/>
          </a:xfrm>
          <a:prstGeom prst="flowChartConnector">
            <a:avLst/>
          </a:prstGeom>
          <a:solidFill>
            <a:srgbClr val="00B49D"/>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100" dirty="0" err="1">
              <a:solidFill>
                <a:schemeClr val="accent2"/>
              </a:solidFill>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820557" y="12573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dirty="0"/>
              <a:t>Section breaker </a:t>
            </a:r>
            <a:br>
              <a:rPr lang="en-US" dirty="0"/>
            </a:br>
            <a:r>
              <a:rPr lang="en-US" dirty="0"/>
              <a:t>text here</a:t>
            </a:r>
            <a:endParaRPr lang="en-US" sz="3600" u="sng"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a:prstGeom prst="rect">
            <a:avLst/>
          </a:prstGeom>
        </p:spPr>
        <p:txBody>
          <a:bodyPr anchor="ctr"/>
          <a:lstStyle>
            <a:lvl1pPr marL="0" indent="0" algn="ctr">
              <a:buNone/>
              <a:defRPr sz="800"/>
            </a:lvl1pPr>
          </a:lstStyle>
          <a:p>
            <a:pPr lvl="0"/>
            <a:r>
              <a:rPr lang="en-US" dirty="0"/>
              <a:t>Place Client / Partner Logo Here</a:t>
            </a:r>
          </a:p>
        </p:txBody>
      </p:sp>
      <p:sp>
        <p:nvSpPr>
          <p:cNvPr id="7" name="Text Placeholder 6">
            <a:extLst>
              <a:ext uri="{FF2B5EF4-FFF2-40B4-BE49-F238E27FC236}">
                <a16:creationId xmlns:a16="http://schemas.microsoft.com/office/drawing/2014/main" id="{91B4E6B8-E33D-4F57-8761-2AD45AED8B14}"/>
              </a:ext>
            </a:extLst>
          </p:cNvPr>
          <p:cNvSpPr>
            <a:spLocks noGrp="1"/>
          </p:cNvSpPr>
          <p:nvPr>
            <p:ph type="body" sz="quarter" idx="15" hasCustomPrompt="1"/>
          </p:nvPr>
        </p:nvSpPr>
        <p:spPr>
          <a:xfrm>
            <a:off x="820557" y="2654300"/>
            <a:ext cx="4318000" cy="381000"/>
          </a:xfrm>
        </p:spPr>
        <p:txBody>
          <a:bodyPr lIns="0" tIns="0" rIns="45720" bIns="0" anchor="ctr" anchorCtr="0">
            <a:noAutofit/>
          </a:bodyPr>
          <a:lstStyle>
            <a:lvl1pPr marL="15394" indent="0" algn="l">
              <a:buNone/>
              <a:defRPr lang="en-US" sz="1050" b="1"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marL="186844" lvl="0" indent="-171450" defTabSz="1828800">
              <a:lnSpc>
                <a:spcPct val="100000"/>
              </a:lnSpc>
              <a:spcBef>
                <a:spcPts val="0"/>
              </a:spcBef>
            </a:pPr>
            <a:r>
              <a:rPr lang="en-US" sz="1050" b="1" dirty="0">
                <a:solidFill>
                  <a:srgbClr val="0D356E"/>
                </a:solidFill>
                <a:latin typeface="+mn-lt"/>
                <a:cs typeface="Arial"/>
              </a:rPr>
              <a:t>Sub 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5" name="Text Placeholder 6">
            <a:extLst>
              <a:ext uri="{FF2B5EF4-FFF2-40B4-BE49-F238E27FC236}">
                <a16:creationId xmlns:a16="http://schemas.microsoft.com/office/drawing/2014/main" id="{AE6A25CF-06C0-4A3E-A8A9-A077809B5C00}"/>
              </a:ext>
            </a:extLst>
          </p:cNvPr>
          <p:cNvSpPr>
            <a:spLocks noGrp="1"/>
          </p:cNvSpPr>
          <p:nvPr>
            <p:ph type="body" sz="quarter" idx="17" hasCustomPrompt="1"/>
          </p:nvPr>
        </p:nvSpPr>
        <p:spPr>
          <a:xfrm>
            <a:off x="820557" y="3111500"/>
            <a:ext cx="4051300" cy="508000"/>
          </a:xfrm>
        </p:spPr>
        <p:txBody>
          <a:bodyPr lIns="0" tIns="0" rIns="45720" bIns="0" anchor="ctr" anchorCtr="0">
            <a:noAutofit/>
          </a:bodyPr>
          <a:lstStyle>
            <a:lvl1pPr marL="15394" indent="0" algn="l">
              <a:spcBef>
                <a:spcPts val="0"/>
              </a:spcBef>
              <a:buNone/>
              <a:defRPr lang="en-US" sz="1050" b="0" spc="6" smtClean="0">
                <a:solidFill>
                  <a:srgbClr val="0D356E"/>
                </a:solidFill>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US"/>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Morbi at mi </a:t>
            </a:r>
            <a:r>
              <a:rPr lang="en-US" dirty="0" err="1"/>
              <a:t>suscipit</a:t>
            </a:r>
            <a:r>
              <a:rPr lang="en-US" dirty="0"/>
              <a:t>, </a:t>
            </a:r>
            <a:r>
              <a:rPr lang="en-US" dirty="0" err="1"/>
              <a:t>dapibus</a:t>
            </a:r>
            <a:r>
              <a:rPr lang="en-US" dirty="0"/>
              <a:t> </a:t>
            </a:r>
            <a:r>
              <a:rPr lang="en-US" dirty="0" err="1"/>
              <a:t>nulla</a:t>
            </a:r>
            <a:r>
              <a:rPr lang="en-US" dirty="0"/>
              <a:t> </a:t>
            </a:r>
            <a:r>
              <a:rPr lang="en-US" dirty="0" err="1"/>
              <a:t>eu</a:t>
            </a:r>
            <a:r>
              <a:rPr lang="en-US" dirty="0"/>
              <a:t>, </a:t>
            </a:r>
            <a:r>
              <a:rPr lang="en-US" dirty="0" err="1"/>
              <a:t>molestie</a:t>
            </a:r>
            <a:r>
              <a:rPr lang="en-US" dirty="0"/>
              <a:t> </a:t>
            </a:r>
            <a:r>
              <a:rPr lang="en-US" dirty="0" err="1"/>
              <a:t>quam</a:t>
            </a:r>
            <a:r>
              <a:rPr lang="en-US" dirty="0"/>
              <a:t>.</a:t>
            </a:r>
          </a:p>
        </p:txBody>
      </p:sp>
    </p:spTree>
    <p:extLst>
      <p:ext uri="{BB962C8B-B14F-4D97-AF65-F5344CB8AC3E}">
        <p14:creationId xmlns:p14="http://schemas.microsoft.com/office/powerpoint/2010/main" val="265137084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smtClean="0"/>
              <a:t>Click to edit Master title style</a:t>
            </a:r>
            <a:endParaRPr lang="en-US" dirty="0"/>
          </a:p>
        </p:txBody>
      </p:sp>
      <p:sp>
        <p:nvSpPr>
          <p:cNvPr id="179" name="Text Placeholder 2">
            <a:extLst>
              <a:ext uri="{FF2B5EF4-FFF2-40B4-BE49-F238E27FC236}">
                <a16:creationId xmlns:a16="http://schemas.microsoft.com/office/drawing/2014/main" id="{54B42DF9-61F4-47A2-888A-00F196B7D45A}"/>
              </a:ext>
            </a:extLst>
          </p:cNvPr>
          <p:cNvSpPr>
            <a:spLocks noGrp="1"/>
          </p:cNvSpPr>
          <p:nvPr>
            <p:ph type="body" idx="1"/>
          </p:nvPr>
        </p:nvSpPr>
        <p:spPr>
          <a:xfrm>
            <a:off x="259019" y="1248937"/>
            <a:ext cx="8627806" cy="3484555"/>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MSIPCMf08a4bdaa1b989495f1cec45" descr="{&quot;HashCode&quot;:2133105206,&quot;Placement&quot;:&quot;Footer&quot;,&quot;Top&quot;:389.104645,&quot;Left&quot;:300.843231,&quot;SlideWidth&quot;:720,&quot;SlideHeight&quot;:405}"/>
          <p:cNvSpPr txBox="1"/>
          <p:nvPr userDrawn="1"/>
        </p:nvSpPr>
        <p:spPr>
          <a:xfrm>
            <a:off x="3820709" y="49416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IN" sz="700" smtClean="0">
                <a:solidFill>
                  <a:srgbClr val="000000"/>
                </a:solidFill>
                <a:latin typeface="Arial" panose="020B0604020202020204" pitchFamily="34" charset="0"/>
                <a:cs typeface="Arial" panose="020B0604020202020204" pitchFamily="34" charset="0"/>
              </a:rPr>
              <a:t>Sensitivity: Internal &amp; Restricted</a:t>
            </a:r>
            <a:endParaRPr lang="en-IN" sz="700" dirty="0" err="1"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802" r:id="rId1"/>
    <p:sldLayoutId id="2147483810" r:id="rId2"/>
    <p:sldLayoutId id="2147483804" r:id="rId3"/>
    <p:sldLayoutId id="2147483709" r:id="rId4"/>
    <p:sldLayoutId id="2147483756" r:id="rId5"/>
    <p:sldLayoutId id="2147483867" r:id="rId6"/>
    <p:sldLayoutId id="2147483868" r:id="rId7"/>
    <p:sldLayoutId id="2147483870" r:id="rId8"/>
    <p:sldLayoutId id="2147483871" r:id="rId9"/>
    <p:sldLayoutId id="2147483872" r:id="rId10"/>
    <p:sldLayoutId id="2147483873" r:id="rId11"/>
    <p:sldLayoutId id="2147483874" r:id="rId12"/>
    <p:sldLayoutId id="2147483829" r:id="rId13"/>
    <p:sldLayoutId id="2147483855" r:id="rId14"/>
    <p:sldLayoutId id="2147483858" r:id="rId15"/>
    <p:sldLayoutId id="2147483833" r:id="rId16"/>
    <p:sldLayoutId id="2147483832" r:id="rId17"/>
    <p:sldLayoutId id="2147483831" r:id="rId18"/>
    <p:sldLayoutId id="2147483836" r:id="rId19"/>
    <p:sldLayoutId id="2147483852" r:id="rId20"/>
    <p:sldLayoutId id="2147483799" r:id="rId21"/>
    <p:sldLayoutId id="2147483822" r:id="rId22"/>
    <p:sldLayoutId id="2147483869" r:id="rId23"/>
    <p:sldLayoutId id="2147483824" r:id="rId24"/>
  </p:sldLayoutIdLst>
  <p:hf hdr="0"/>
  <p:txStyles>
    <p:titleStyle>
      <a:lvl1pPr marL="0" algn="l" defTabSz="457200" rtl="0" eaLnBrk="1" latinLnBrk="0" hangingPunct="1">
        <a:lnSpc>
          <a:spcPct val="98000"/>
        </a:lnSpc>
        <a:spcBef>
          <a:spcPct val="0"/>
        </a:spcBef>
        <a:buNone/>
        <a:tabLst>
          <a:tab pos="457200" algn="l"/>
        </a:tabLst>
        <a:defRPr lang="en-US" sz="2400" b="1" u="none" kern="1200" dirty="0">
          <a:solidFill>
            <a:schemeClr val="tx2"/>
          </a:solidFill>
          <a:latin typeface="Arial" panose="020B0604020202020204" pitchFamily="34" charset="0"/>
          <a:ea typeface="+mn-ea"/>
          <a:cs typeface="Arial" panose="020B0604020202020204" pitchFamily="34" charset="0"/>
        </a:defRPr>
      </a:lvl1pPr>
    </p:titleStyle>
    <p:body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4.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4.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14.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59575" y="1816899"/>
            <a:ext cx="4876801" cy="1165860"/>
          </a:xfrm>
        </p:spPr>
        <p:txBody>
          <a:bodyPr/>
          <a:lstStyle/>
          <a:p>
            <a:r>
              <a:rPr lang="en-US" dirty="0" smtClean="0"/>
              <a:t>Cricket Game</a:t>
            </a:r>
            <a:endParaRPr lang="en-US" dirty="0"/>
          </a:p>
        </p:txBody>
      </p:sp>
      <p:sp>
        <p:nvSpPr>
          <p:cNvPr id="6" name="TextBox 5"/>
          <p:cNvSpPr txBox="1"/>
          <p:nvPr/>
        </p:nvSpPr>
        <p:spPr>
          <a:xfrm>
            <a:off x="3837541" y="2644205"/>
            <a:ext cx="4072570" cy="584775"/>
          </a:xfrm>
          <a:prstGeom prst="rect">
            <a:avLst/>
          </a:prstGeom>
          <a:noFill/>
        </p:spPr>
        <p:txBody>
          <a:bodyPr wrap="square" rtlCol="0">
            <a:spAutoFit/>
          </a:bodyPr>
          <a:lstStyle/>
          <a:p>
            <a:r>
              <a:rPr lang="en-IN" sz="1600" dirty="0" smtClean="0">
                <a:latin typeface="Arial" panose="020B0604020202020204" pitchFamily="34" charset="0"/>
                <a:cs typeface="Arial" panose="020B0604020202020204" pitchFamily="34" charset="0"/>
              </a:rPr>
              <a:t>Democratizing the Skills Required to be Successful in the Game</a:t>
            </a:r>
          </a:p>
        </p:txBody>
      </p:sp>
    </p:spTree>
    <p:extLst>
      <p:ext uri="{BB962C8B-B14F-4D97-AF65-F5344CB8AC3E}">
        <p14:creationId xmlns:p14="http://schemas.microsoft.com/office/powerpoint/2010/main" val="1924715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7" y="148856"/>
            <a:ext cx="5245100" cy="909593"/>
          </a:xfrm>
        </p:spPr>
        <p:txBody>
          <a:bodyPr/>
          <a:lstStyle/>
          <a:p>
            <a:r>
              <a:rPr lang="en-IN" dirty="0" smtClean="0"/>
              <a:t>Creating the Internet of Skills</a:t>
            </a:r>
            <a:endParaRPr lang="en-IN" dirty="0"/>
          </a:p>
        </p:txBody>
      </p:sp>
      <p:sp>
        <p:nvSpPr>
          <p:cNvPr id="4" name="TextBox 3"/>
          <p:cNvSpPr txBox="1"/>
          <p:nvPr/>
        </p:nvSpPr>
        <p:spPr>
          <a:xfrm>
            <a:off x="167377" y="904560"/>
            <a:ext cx="3838353" cy="307777"/>
          </a:xfrm>
          <a:prstGeom prst="rect">
            <a:avLst/>
          </a:prstGeom>
          <a:noFill/>
        </p:spPr>
        <p:txBody>
          <a:bodyPr wrap="square" rtlCol="0">
            <a:spAutoFit/>
          </a:bodyPr>
          <a:lstStyle/>
          <a:p>
            <a:r>
              <a:rPr lang="en-IN" sz="1400" b="1" dirty="0" smtClean="0">
                <a:solidFill>
                  <a:schemeClr val="accent1"/>
                </a:solidFill>
                <a:latin typeface="Arial" panose="020B0604020202020204" pitchFamily="34" charset="0"/>
                <a:cs typeface="Arial" panose="020B0604020202020204" pitchFamily="34" charset="0"/>
              </a:rPr>
              <a:t>Examples: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36" y="1268375"/>
            <a:ext cx="4059132" cy="2708202"/>
          </a:xfrm>
          <a:prstGeom prst="rect">
            <a:avLst/>
          </a:prstGeom>
        </p:spPr>
      </p:pic>
      <p:sp>
        <p:nvSpPr>
          <p:cNvPr id="5" name="TextBox 4"/>
          <p:cNvSpPr txBox="1"/>
          <p:nvPr/>
        </p:nvSpPr>
        <p:spPr>
          <a:xfrm>
            <a:off x="4404706" y="1212562"/>
            <a:ext cx="4949117" cy="307777"/>
          </a:xfrm>
          <a:prstGeom prst="rect">
            <a:avLst/>
          </a:prstGeom>
          <a:noFill/>
        </p:spPr>
        <p:txBody>
          <a:bodyPr wrap="square" rtlCol="0">
            <a:spAutoFit/>
          </a:bodyPr>
          <a:lstStyle/>
          <a:p>
            <a:r>
              <a:rPr lang="en-IN" sz="1400" b="1" dirty="0" smtClean="0">
                <a:solidFill>
                  <a:schemeClr val="accent5"/>
                </a:solidFill>
                <a:latin typeface="Arial" panose="020B0604020202020204" pitchFamily="34" charset="0"/>
                <a:cs typeface="Arial" panose="020B0604020202020204" pitchFamily="34" charset="0"/>
              </a:rPr>
              <a:t>Playing the piano: </a:t>
            </a:r>
          </a:p>
        </p:txBody>
      </p:sp>
      <p:sp>
        <p:nvSpPr>
          <p:cNvPr id="7" name="Rectangle 6"/>
          <p:cNvSpPr/>
          <p:nvPr/>
        </p:nvSpPr>
        <p:spPr>
          <a:xfrm>
            <a:off x="4404706" y="1520339"/>
            <a:ext cx="4572000" cy="2462213"/>
          </a:xfrm>
          <a:prstGeom prst="rect">
            <a:avLst/>
          </a:prstGeom>
        </p:spPr>
        <p:txBody>
          <a:bodyPr>
            <a:spAutoFit/>
          </a:bodyPr>
          <a:lstStyle/>
          <a:p>
            <a:pPr marL="285750" indent="-285750">
              <a:buFont typeface="Arial" panose="020B0604020202020204" pitchFamily="34" charset="0"/>
              <a:buChar char="•"/>
            </a:pPr>
            <a:r>
              <a:rPr lang="en-IN" sz="1400" dirty="0">
                <a:latin typeface="Calibri" panose="020F0502020204030204" pitchFamily="34" charset="0"/>
                <a:cs typeface="Calibri" panose="020F0502020204030204" pitchFamily="34" charset="0"/>
              </a:rPr>
              <a:t>To start off, the expert/teacher would put on a haptic glove — </a:t>
            </a:r>
            <a:r>
              <a:rPr lang="en-IN" sz="1400" b="1" dirty="0">
                <a:latin typeface="Calibri" panose="020F0502020204030204" pitchFamily="34" charset="0"/>
                <a:cs typeface="Calibri" panose="020F0502020204030204" pitchFamily="34" charset="0"/>
              </a:rPr>
              <a:t>this glove is tracking and recording every single movement of their hand and fingers, which is stored on a standardised skills database</a:t>
            </a:r>
            <a:r>
              <a:rPr lang="en-IN"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IN" sz="1400" dirty="0">
                <a:latin typeface="Calibri" panose="020F0502020204030204" pitchFamily="34" charset="0"/>
                <a:cs typeface="Calibri" panose="020F0502020204030204" pitchFamily="34" charset="0"/>
              </a:rPr>
              <a:t>An aspiring pianist can then download this real-time onto an exoskeleton, which will gently pressurise the hands and the joints, moving them softly at the beginning, and nudging the body into the right shape, until the muscle memory is trained. And they don’t even have to be at a piano — they can practice their muscle memory anywhere they want.</a:t>
            </a:r>
          </a:p>
        </p:txBody>
      </p:sp>
    </p:spTree>
    <p:extLst>
      <p:ext uri="{BB962C8B-B14F-4D97-AF65-F5344CB8AC3E}">
        <p14:creationId xmlns:p14="http://schemas.microsoft.com/office/powerpoint/2010/main" val="4110954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37" y="1249610"/>
            <a:ext cx="4320713" cy="2882726"/>
          </a:xfrm>
          <a:prstGeom prst="rect">
            <a:avLst/>
          </a:prstGeom>
        </p:spPr>
      </p:pic>
      <p:sp>
        <p:nvSpPr>
          <p:cNvPr id="3" name="Title 2"/>
          <p:cNvSpPr>
            <a:spLocks noGrp="1"/>
          </p:cNvSpPr>
          <p:nvPr>
            <p:ph type="ctrTitle"/>
          </p:nvPr>
        </p:nvSpPr>
        <p:spPr>
          <a:xfrm>
            <a:off x="252437" y="148856"/>
            <a:ext cx="5245100" cy="909593"/>
          </a:xfrm>
        </p:spPr>
        <p:txBody>
          <a:bodyPr/>
          <a:lstStyle/>
          <a:p>
            <a:r>
              <a:rPr lang="en-IN" dirty="0" smtClean="0"/>
              <a:t>Creating the Internet of Skills</a:t>
            </a:r>
            <a:endParaRPr lang="en-IN" dirty="0"/>
          </a:p>
        </p:txBody>
      </p:sp>
      <p:sp>
        <p:nvSpPr>
          <p:cNvPr id="4" name="TextBox 3"/>
          <p:cNvSpPr txBox="1"/>
          <p:nvPr/>
        </p:nvSpPr>
        <p:spPr>
          <a:xfrm>
            <a:off x="167377" y="904560"/>
            <a:ext cx="3838353" cy="307777"/>
          </a:xfrm>
          <a:prstGeom prst="rect">
            <a:avLst/>
          </a:prstGeom>
          <a:noFill/>
        </p:spPr>
        <p:txBody>
          <a:bodyPr wrap="square" rtlCol="0">
            <a:spAutoFit/>
          </a:bodyPr>
          <a:lstStyle/>
          <a:p>
            <a:r>
              <a:rPr lang="en-IN" sz="1400" b="1" dirty="0" smtClean="0">
                <a:solidFill>
                  <a:schemeClr val="accent1"/>
                </a:solidFill>
                <a:latin typeface="Arial" panose="020B0604020202020204" pitchFamily="34" charset="0"/>
                <a:cs typeface="Arial" panose="020B0604020202020204" pitchFamily="34" charset="0"/>
              </a:rPr>
              <a:t>Examples:</a:t>
            </a:r>
          </a:p>
        </p:txBody>
      </p:sp>
      <p:sp>
        <p:nvSpPr>
          <p:cNvPr id="5" name="TextBox 4"/>
          <p:cNvSpPr txBox="1"/>
          <p:nvPr/>
        </p:nvSpPr>
        <p:spPr>
          <a:xfrm>
            <a:off x="4723683" y="1249610"/>
            <a:ext cx="4949117" cy="307777"/>
          </a:xfrm>
          <a:prstGeom prst="rect">
            <a:avLst/>
          </a:prstGeom>
          <a:noFill/>
        </p:spPr>
        <p:txBody>
          <a:bodyPr wrap="square" rtlCol="0">
            <a:spAutoFit/>
          </a:bodyPr>
          <a:lstStyle/>
          <a:p>
            <a:r>
              <a:rPr lang="en-IN" sz="1400" b="1" dirty="0" smtClean="0">
                <a:solidFill>
                  <a:schemeClr val="bg2"/>
                </a:solidFill>
                <a:latin typeface="Arial" panose="020B0604020202020204" pitchFamily="34" charset="0"/>
                <a:cs typeface="Arial" panose="020B0604020202020204" pitchFamily="34" charset="0"/>
              </a:rPr>
              <a:t>Surgery:</a:t>
            </a:r>
          </a:p>
        </p:txBody>
      </p:sp>
      <p:sp>
        <p:nvSpPr>
          <p:cNvPr id="7" name="Rectangle 6"/>
          <p:cNvSpPr/>
          <p:nvPr/>
        </p:nvSpPr>
        <p:spPr>
          <a:xfrm>
            <a:off x="4630545" y="1613957"/>
            <a:ext cx="4428395" cy="3108543"/>
          </a:xfrm>
          <a:prstGeom prst="rect">
            <a:avLst/>
          </a:prstGeom>
        </p:spPr>
        <p:txBody>
          <a:bodyPr wrap="square">
            <a:spAutoFit/>
          </a:bodyPr>
          <a:lstStyle/>
          <a:p>
            <a:pPr marL="285750" indent="-285750">
              <a:buFont typeface="Arial" panose="020B0604020202020204" pitchFamily="34" charset="0"/>
              <a:buChar char="•"/>
            </a:pPr>
            <a:r>
              <a:rPr lang="en-IN" sz="1400" b="1" dirty="0">
                <a:latin typeface="Calibri" panose="020F0502020204030204" pitchFamily="34" charset="0"/>
                <a:cs typeface="Calibri" panose="020F0502020204030204" pitchFamily="34" charset="0"/>
              </a:rPr>
              <a:t>S</a:t>
            </a:r>
            <a:r>
              <a:rPr lang="en-IN" sz="1400" b="1" dirty="0" smtClean="0">
                <a:latin typeface="Calibri" panose="020F0502020204030204" pitchFamily="34" charset="0"/>
                <a:cs typeface="Calibri" panose="020F0502020204030204" pitchFamily="34" charset="0"/>
              </a:rPr>
              <a:t>urgeon </a:t>
            </a:r>
            <a:r>
              <a:rPr lang="en-IN" sz="1400" b="1" dirty="0">
                <a:latin typeface="Calibri" panose="020F0502020204030204" pitchFamily="34" charset="0"/>
                <a:cs typeface="Calibri" panose="020F0502020204030204" pitchFamily="34" charset="0"/>
              </a:rPr>
              <a:t>wears the glove, which records their key movements, which are put on a surgery database. This can be downloaded by students anywhere in the world</a:t>
            </a:r>
            <a:r>
              <a:rPr lang="en-IN" sz="1400" dirty="0">
                <a:latin typeface="Calibri" panose="020F0502020204030204" pitchFamily="34" charset="0"/>
                <a:cs typeface="Calibri" panose="020F0502020204030204" pitchFamily="34" charset="0"/>
              </a:rPr>
              <a:t>, or, the movements can be used real-time to control a robotic arm</a:t>
            </a:r>
            <a:r>
              <a:rPr lang="en-IN"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IN" sz="1400" dirty="0">
                <a:latin typeface="Calibri" panose="020F0502020204030204" pitchFamily="34" charset="0"/>
                <a:cs typeface="Calibri" panose="020F0502020204030204" pitchFamily="34" charset="0"/>
              </a:rPr>
              <a:t>Sensors on the tip of a robotic arm transfer tactile data back to the doctor operating remotely, through the use of a haptic glove, which in turn controls the movements of the robot. </a:t>
            </a:r>
            <a:endParaRPr lang="en-IN"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400" dirty="0" smtClean="0">
                <a:latin typeface="Calibri" panose="020F0502020204030204" pitchFamily="34" charset="0"/>
                <a:cs typeface="Calibri" panose="020F0502020204030204" pitchFamily="34" charset="0"/>
              </a:rPr>
              <a:t>Along </a:t>
            </a:r>
            <a:r>
              <a:rPr lang="en-IN" sz="1400" dirty="0">
                <a:latin typeface="Calibri" panose="020F0502020204030204" pitchFamily="34" charset="0"/>
                <a:cs typeface="Calibri" panose="020F0502020204030204" pitchFamily="34" charset="0"/>
              </a:rPr>
              <a:t>with a virtual reality headset, the doctor can be totally immersed in an operation performed by telepresence. In addition to the sensors and virtual immersion, a 360 camera can provide a live feed and transfer of visual data to the doctor.</a:t>
            </a:r>
          </a:p>
        </p:txBody>
      </p:sp>
    </p:spTree>
    <p:extLst>
      <p:ext uri="{BB962C8B-B14F-4D97-AF65-F5344CB8AC3E}">
        <p14:creationId xmlns:p14="http://schemas.microsoft.com/office/powerpoint/2010/main" val="3267111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152"/>
          <a:stretch/>
        </p:blipFill>
        <p:spPr>
          <a:xfrm>
            <a:off x="0" y="-5062"/>
            <a:ext cx="9144000" cy="5148562"/>
          </a:xfrm>
          <a:prstGeom prst="rect">
            <a:avLst/>
          </a:prstGeom>
        </p:spPr>
      </p:pic>
      <p:sp>
        <p:nvSpPr>
          <p:cNvPr id="5" name="TextBox 4"/>
          <p:cNvSpPr txBox="1"/>
          <p:nvPr/>
        </p:nvSpPr>
        <p:spPr>
          <a:xfrm>
            <a:off x="0" y="4082903"/>
            <a:ext cx="6528391" cy="1015663"/>
          </a:xfrm>
          <a:prstGeom prst="rect">
            <a:avLst/>
          </a:prstGeom>
          <a:noFill/>
        </p:spPr>
        <p:txBody>
          <a:bodyPr wrap="square" rtlCol="0">
            <a:spAutoFit/>
          </a:bodyPr>
          <a:lstStyle/>
          <a:p>
            <a:r>
              <a:rPr lang="en-IN" sz="6000" b="1" dirty="0" smtClean="0">
                <a:solidFill>
                  <a:srgbClr val="E7E9E4"/>
                </a:solidFill>
                <a:latin typeface="Arial" panose="020B0604020202020204" pitchFamily="34" charset="0"/>
                <a:cs typeface="Arial" panose="020B0604020202020204" pitchFamily="34" charset="0"/>
              </a:rPr>
              <a:t>CRICKET GAME</a:t>
            </a:r>
          </a:p>
        </p:txBody>
      </p:sp>
    </p:spTree>
    <p:extLst>
      <p:ext uri="{BB962C8B-B14F-4D97-AF65-F5344CB8AC3E}">
        <p14:creationId xmlns:p14="http://schemas.microsoft.com/office/powerpoint/2010/main" val="2977243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7" y="0"/>
            <a:ext cx="5245100" cy="909593"/>
          </a:xfrm>
        </p:spPr>
        <p:txBody>
          <a:bodyPr/>
          <a:lstStyle/>
          <a:p>
            <a:r>
              <a:rPr lang="en-IN" dirty="0" smtClean="0"/>
              <a:t>Problem Statement</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sp>
        <p:nvSpPr>
          <p:cNvPr id="5" name="TextBox 4"/>
          <p:cNvSpPr txBox="1"/>
          <p:nvPr/>
        </p:nvSpPr>
        <p:spPr>
          <a:xfrm>
            <a:off x="252436" y="529224"/>
            <a:ext cx="5382819" cy="1077218"/>
          </a:xfrm>
          <a:prstGeom prst="rect">
            <a:avLst/>
          </a:prstGeom>
          <a:noFill/>
        </p:spPr>
        <p:txBody>
          <a:bodyPr wrap="square" rtlCol="0">
            <a:spAutoFit/>
          </a:bodyPr>
          <a:lstStyle/>
          <a:p>
            <a:r>
              <a:rPr lang="en-IN" sz="1600" dirty="0" smtClean="0">
                <a:latin typeface="Calibri" panose="020F0502020204030204" pitchFamily="34" charset="0"/>
                <a:cs typeface="Calibri" panose="020F0502020204030204" pitchFamily="34" charset="0"/>
              </a:rPr>
              <a:t>How do we apply the concepts of knowledge management along with AI and Internet of Skills to improve the way cricket is played and players are trained all the way down to the grass root level</a:t>
            </a:r>
          </a:p>
        </p:txBody>
      </p:sp>
      <p:sp>
        <p:nvSpPr>
          <p:cNvPr id="6" name="TextBox 5"/>
          <p:cNvSpPr txBox="1"/>
          <p:nvPr/>
        </p:nvSpPr>
        <p:spPr>
          <a:xfrm>
            <a:off x="252437" y="1986810"/>
            <a:ext cx="5245100" cy="2800767"/>
          </a:xfrm>
          <a:prstGeom prst="rect">
            <a:avLst/>
          </a:prstGeom>
          <a:noFill/>
        </p:spPr>
        <p:txBody>
          <a:bodyPr wrap="square" rtlCol="0">
            <a:spAutoFit/>
          </a:bodyPr>
          <a:lstStyle/>
          <a:p>
            <a:r>
              <a:rPr lang="en-IN" sz="1600" dirty="0" smtClean="0">
                <a:latin typeface="Calibri" panose="020F0502020204030204" pitchFamily="34" charset="0"/>
                <a:cs typeface="Calibri" panose="020F0502020204030204" pitchFamily="34" charset="0"/>
              </a:rPr>
              <a:t>“To </a:t>
            </a:r>
            <a:r>
              <a:rPr lang="en-IN" sz="1600" i="1" dirty="0" smtClean="0">
                <a:latin typeface="Calibri" panose="020F0502020204030204" pitchFamily="34" charset="0"/>
                <a:cs typeface="Calibri" panose="020F0502020204030204" pitchFamily="34" charset="0"/>
              </a:rPr>
              <a:t>create a system to record the tacit knowledge as well as skills of individuals using an AI-ML based system, thereby capturing the experience of workers and generating lessons/insights from it which will then be passed onto other workers or the next generation of the workforce</a:t>
            </a:r>
            <a:r>
              <a:rPr lang="en-IN" sz="1600" dirty="0" smtClean="0">
                <a:latin typeface="Calibri" panose="020F0502020204030204" pitchFamily="34" charset="0"/>
                <a:cs typeface="Calibri" panose="020F0502020204030204" pitchFamily="34" charset="0"/>
              </a:rPr>
              <a:t>”</a:t>
            </a:r>
          </a:p>
          <a:p>
            <a:endParaRPr lang="en-IN" sz="1600" dirty="0">
              <a:solidFill>
                <a:schemeClr val="accent2"/>
              </a:solidFill>
              <a:latin typeface="Calibri" panose="020F0502020204030204" pitchFamily="34" charset="0"/>
              <a:cs typeface="Calibri" panose="020F0502020204030204" pitchFamily="34" charset="0"/>
            </a:endParaRPr>
          </a:p>
          <a:p>
            <a:r>
              <a:rPr lang="en-IN" sz="1600" dirty="0" smtClean="0">
                <a:solidFill>
                  <a:schemeClr val="accent2"/>
                </a:solidFill>
                <a:latin typeface="Calibri" panose="020F0502020204030204" pitchFamily="34" charset="0"/>
                <a:cs typeface="Calibri" panose="020F0502020204030204" pitchFamily="34" charset="0"/>
              </a:rPr>
              <a:t>When we couple this with other emerging technologies such as 5G and Haptics, it will bring about the Internet of Skills</a:t>
            </a:r>
            <a:r>
              <a:rPr lang="en-IN" sz="1600" dirty="0">
                <a:solidFill>
                  <a:schemeClr val="accent2"/>
                </a:solidFill>
                <a:latin typeface="Calibri" panose="020F0502020204030204" pitchFamily="34" charset="0"/>
                <a:cs typeface="Calibri" panose="020F0502020204030204" pitchFamily="34" charset="0"/>
              </a:rPr>
              <a:t>, </a:t>
            </a:r>
            <a:r>
              <a:rPr lang="en-IN" sz="1600" dirty="0" smtClean="0">
                <a:solidFill>
                  <a:schemeClr val="accent2"/>
                </a:solidFill>
                <a:latin typeface="Calibri" panose="020F0502020204030204" pitchFamily="34" charset="0"/>
                <a:cs typeface="Calibri" panose="020F0502020204030204" pitchFamily="34" charset="0"/>
              </a:rPr>
              <a:t>knowledge </a:t>
            </a:r>
            <a:r>
              <a:rPr lang="en-IN" sz="1600" dirty="0">
                <a:solidFill>
                  <a:schemeClr val="accent2"/>
                </a:solidFill>
                <a:latin typeface="Calibri" panose="020F0502020204030204" pitchFamily="34" charset="0"/>
                <a:cs typeface="Calibri" panose="020F0502020204030204" pitchFamily="34" charset="0"/>
              </a:rPr>
              <a:t>that can be shared immediately and openly, breaking down economic barriers and geographic boundaries. </a:t>
            </a:r>
          </a:p>
        </p:txBody>
      </p:sp>
      <p:sp>
        <p:nvSpPr>
          <p:cNvPr id="7" name="Title 2"/>
          <p:cNvSpPr txBox="1">
            <a:spLocks/>
          </p:cNvSpPr>
          <p:nvPr/>
        </p:nvSpPr>
        <p:spPr>
          <a:xfrm>
            <a:off x="252437" y="1532013"/>
            <a:ext cx="5245100" cy="909593"/>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marL="0" algn="l" defTabSz="457200" rtl="0" eaLnBrk="1" latinLnBrk="0" hangingPunct="1">
              <a:lnSpc>
                <a:spcPct val="98000"/>
              </a:lnSpc>
              <a:spcBef>
                <a:spcPct val="0"/>
              </a:spcBef>
              <a:buNone/>
              <a:tabLst>
                <a:tab pos="457200" algn="l"/>
              </a:tabLst>
              <a:defRPr lang="en-US" sz="2400" b="1" u="none" kern="1200" dirty="0">
                <a:solidFill>
                  <a:schemeClr val="tx2"/>
                </a:solidFill>
                <a:latin typeface="Arial" panose="020B0604020202020204" pitchFamily="34" charset="0"/>
                <a:ea typeface="+mn-ea"/>
                <a:cs typeface="Arial" panose="020B0604020202020204" pitchFamily="34" charset="0"/>
              </a:defRPr>
            </a:lvl1pPr>
          </a:lstStyle>
          <a:p>
            <a:r>
              <a:rPr lang="en-IN" dirty="0" smtClean="0"/>
              <a:t>Ultimate Goal</a:t>
            </a:r>
            <a:endParaRPr lang="en-IN" dirty="0"/>
          </a:p>
        </p:txBody>
      </p:sp>
    </p:spTree>
    <p:extLst>
      <p:ext uri="{BB962C8B-B14F-4D97-AF65-F5344CB8AC3E}">
        <p14:creationId xmlns:p14="http://schemas.microsoft.com/office/powerpoint/2010/main" val="2248074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039" y="162554"/>
            <a:ext cx="5245100" cy="909593"/>
          </a:xfrm>
        </p:spPr>
        <p:txBody>
          <a:bodyPr/>
          <a:lstStyle/>
          <a:p>
            <a:r>
              <a:rPr lang="en-IN" dirty="0" smtClean="0"/>
              <a:t>Stakeholders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734" y="1148807"/>
            <a:ext cx="1968840" cy="13135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85" y="1148808"/>
            <a:ext cx="2166738" cy="1313585"/>
          </a:xfrm>
          <a:prstGeom prst="rect">
            <a:avLst/>
          </a:prstGeom>
        </p:spPr>
      </p:pic>
      <p:pic>
        <p:nvPicPr>
          <p:cNvPr id="10242" name="Picture 2" descr="Lucknow Cricket Academy, Lucknow - Service Provider of LCA Cricke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785" y="1150964"/>
            <a:ext cx="2154487" cy="13114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the Ball | IPL Franchise or Country: Indian Cricket's Tug of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483" y="1148807"/>
            <a:ext cx="2335263" cy="1313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4785" y="2498881"/>
            <a:ext cx="2166738" cy="307777"/>
          </a:xfrm>
          <a:prstGeom prst="rect">
            <a:avLst/>
          </a:prstGeom>
          <a:noFill/>
        </p:spPr>
        <p:txBody>
          <a:bodyPr wrap="square" rtlCol="0">
            <a:spAutoFit/>
          </a:bodyPr>
          <a:lstStyle/>
          <a:p>
            <a:pPr algn="ctr"/>
            <a:r>
              <a:rPr lang="en-IN" sz="1400" b="1" dirty="0" smtClean="0">
                <a:latin typeface="Arial" panose="020B0604020202020204" pitchFamily="34" charset="0"/>
                <a:cs typeface="Arial" panose="020B0604020202020204" pitchFamily="34" charset="0"/>
              </a:rPr>
              <a:t>Players</a:t>
            </a:r>
          </a:p>
        </p:txBody>
      </p:sp>
      <p:sp>
        <p:nvSpPr>
          <p:cNvPr id="10" name="TextBox 9"/>
          <p:cNvSpPr txBox="1"/>
          <p:nvPr/>
        </p:nvSpPr>
        <p:spPr>
          <a:xfrm>
            <a:off x="2302047" y="2498880"/>
            <a:ext cx="2166738" cy="307777"/>
          </a:xfrm>
          <a:prstGeom prst="rect">
            <a:avLst/>
          </a:prstGeom>
          <a:noFill/>
        </p:spPr>
        <p:txBody>
          <a:bodyPr wrap="square" rtlCol="0">
            <a:spAutoFit/>
          </a:bodyPr>
          <a:lstStyle/>
          <a:p>
            <a:pPr algn="ctr"/>
            <a:r>
              <a:rPr lang="en-IN" sz="1400" b="1" dirty="0" smtClean="0">
                <a:latin typeface="Arial" panose="020B0604020202020204" pitchFamily="34" charset="0"/>
                <a:cs typeface="Arial" panose="020B0604020202020204" pitchFamily="34" charset="0"/>
              </a:rPr>
              <a:t>Coaches</a:t>
            </a:r>
          </a:p>
        </p:txBody>
      </p:sp>
      <p:sp>
        <p:nvSpPr>
          <p:cNvPr id="11" name="TextBox 10"/>
          <p:cNvSpPr txBox="1"/>
          <p:nvPr/>
        </p:nvSpPr>
        <p:spPr>
          <a:xfrm>
            <a:off x="4449309" y="2498879"/>
            <a:ext cx="2166738" cy="307777"/>
          </a:xfrm>
          <a:prstGeom prst="rect">
            <a:avLst/>
          </a:prstGeom>
          <a:noFill/>
        </p:spPr>
        <p:txBody>
          <a:bodyPr wrap="square" rtlCol="0">
            <a:spAutoFit/>
          </a:bodyPr>
          <a:lstStyle/>
          <a:p>
            <a:pPr algn="ctr"/>
            <a:r>
              <a:rPr lang="en-IN" sz="1400" b="1" dirty="0" smtClean="0">
                <a:latin typeface="Arial" panose="020B0604020202020204" pitchFamily="34" charset="0"/>
                <a:cs typeface="Arial" panose="020B0604020202020204" pitchFamily="34" charset="0"/>
              </a:rPr>
              <a:t>Academies</a:t>
            </a:r>
          </a:p>
        </p:txBody>
      </p:sp>
      <p:sp>
        <p:nvSpPr>
          <p:cNvPr id="12" name="TextBox 11"/>
          <p:cNvSpPr txBox="1"/>
          <p:nvPr/>
        </p:nvSpPr>
        <p:spPr>
          <a:xfrm>
            <a:off x="6796745" y="2514210"/>
            <a:ext cx="2166738" cy="307777"/>
          </a:xfrm>
          <a:prstGeom prst="rect">
            <a:avLst/>
          </a:prstGeom>
          <a:noFill/>
        </p:spPr>
        <p:txBody>
          <a:bodyPr wrap="square" rtlCol="0">
            <a:spAutoFit/>
          </a:bodyPr>
          <a:lstStyle/>
          <a:p>
            <a:pPr algn="ctr"/>
            <a:r>
              <a:rPr lang="en-IN" sz="1400" b="1" dirty="0" smtClean="0">
                <a:latin typeface="Arial" panose="020B0604020202020204" pitchFamily="34" charset="0"/>
                <a:cs typeface="Arial" panose="020B0604020202020204" pitchFamily="34" charset="0"/>
              </a:rPr>
              <a:t>Cricket Associations</a:t>
            </a:r>
          </a:p>
        </p:txBody>
      </p:sp>
      <p:sp>
        <p:nvSpPr>
          <p:cNvPr id="8" name="TextBox 7"/>
          <p:cNvSpPr txBox="1"/>
          <p:nvPr/>
        </p:nvSpPr>
        <p:spPr>
          <a:xfrm>
            <a:off x="154785" y="2935704"/>
            <a:ext cx="2147262" cy="1446550"/>
          </a:xfrm>
          <a:prstGeom prst="rect">
            <a:avLst/>
          </a:prstGeom>
          <a:noFill/>
        </p:spPr>
        <p:txBody>
          <a:bodyPr wrap="square" rtlCol="0">
            <a:spAutoFit/>
          </a:bodyPr>
          <a:lstStyle/>
          <a:p>
            <a:r>
              <a:rPr lang="en-IN" sz="1100" b="1" dirty="0" smtClean="0">
                <a:latin typeface="Arial" panose="020B0604020202020204" pitchFamily="34" charset="0"/>
                <a:cs typeface="Arial" panose="020B0604020202020204" pitchFamily="34" charset="0"/>
              </a:rPr>
              <a:t>What’s in it for me?</a:t>
            </a:r>
          </a:p>
          <a:p>
            <a:endParaRPr lang="en-IN" sz="1100" dirty="0">
              <a:latin typeface="Arial" panose="020B0604020202020204" pitchFamily="34" charset="0"/>
              <a:cs typeface="Arial" panose="020B0604020202020204" pitchFamily="34" charset="0"/>
            </a:endParaRPr>
          </a:p>
          <a:p>
            <a:r>
              <a:rPr lang="en-IN" sz="1100" dirty="0" smtClean="0">
                <a:latin typeface="Arial" panose="020B0604020202020204" pitchFamily="34" charset="0"/>
                <a:cs typeface="Arial" panose="020B0604020202020204" pitchFamily="34" charset="0"/>
              </a:rPr>
              <a:t>The players can get access to the best bowlers in the virtual world and play in international quality conditions while getting filtered and analytical advice about their technique</a:t>
            </a:r>
          </a:p>
        </p:txBody>
      </p:sp>
      <p:sp>
        <p:nvSpPr>
          <p:cNvPr id="14" name="TextBox 13"/>
          <p:cNvSpPr txBox="1"/>
          <p:nvPr/>
        </p:nvSpPr>
        <p:spPr>
          <a:xfrm>
            <a:off x="2321523" y="2935704"/>
            <a:ext cx="2058051" cy="1107996"/>
          </a:xfrm>
          <a:prstGeom prst="rect">
            <a:avLst/>
          </a:prstGeom>
          <a:noFill/>
        </p:spPr>
        <p:txBody>
          <a:bodyPr wrap="square" rtlCol="0">
            <a:spAutoFit/>
          </a:bodyPr>
          <a:lstStyle/>
          <a:p>
            <a:r>
              <a:rPr lang="en-IN" sz="1100" b="1" dirty="0" smtClean="0">
                <a:latin typeface="Arial" panose="020B0604020202020204" pitchFamily="34" charset="0"/>
                <a:cs typeface="Arial" panose="020B0604020202020204" pitchFamily="34" charset="0"/>
              </a:rPr>
              <a:t>What’s in it for me?</a:t>
            </a:r>
          </a:p>
          <a:p>
            <a:endParaRPr lang="en-IN" sz="1100" dirty="0">
              <a:latin typeface="Arial" panose="020B0604020202020204" pitchFamily="34" charset="0"/>
              <a:cs typeface="Arial" panose="020B0604020202020204" pitchFamily="34" charset="0"/>
            </a:endParaRPr>
          </a:p>
          <a:p>
            <a:r>
              <a:rPr lang="en-IN" sz="1100" dirty="0" smtClean="0">
                <a:latin typeface="Arial" panose="020B0604020202020204" pitchFamily="34" charset="0"/>
                <a:cs typeface="Arial" panose="020B0604020202020204" pitchFamily="34" charset="0"/>
              </a:rPr>
              <a:t>The coaches can guide their players better and measure their progress using verifiable data</a:t>
            </a:r>
          </a:p>
        </p:txBody>
      </p:sp>
      <p:sp>
        <p:nvSpPr>
          <p:cNvPr id="15" name="TextBox 14"/>
          <p:cNvSpPr txBox="1"/>
          <p:nvPr/>
        </p:nvSpPr>
        <p:spPr>
          <a:xfrm>
            <a:off x="4488261" y="2935704"/>
            <a:ext cx="2135011" cy="1107996"/>
          </a:xfrm>
          <a:prstGeom prst="rect">
            <a:avLst/>
          </a:prstGeom>
          <a:noFill/>
        </p:spPr>
        <p:txBody>
          <a:bodyPr wrap="square" rtlCol="0">
            <a:spAutoFit/>
          </a:bodyPr>
          <a:lstStyle/>
          <a:p>
            <a:r>
              <a:rPr lang="en-IN" sz="1100" b="1" dirty="0" smtClean="0">
                <a:latin typeface="Arial" panose="020B0604020202020204" pitchFamily="34" charset="0"/>
                <a:cs typeface="Arial" panose="020B0604020202020204" pitchFamily="34" charset="0"/>
              </a:rPr>
              <a:t>What’s in it for me?</a:t>
            </a:r>
          </a:p>
          <a:p>
            <a:endParaRPr lang="en-IN" sz="1100" dirty="0">
              <a:latin typeface="Arial" panose="020B0604020202020204" pitchFamily="34" charset="0"/>
              <a:cs typeface="Arial" panose="020B0604020202020204" pitchFamily="34" charset="0"/>
            </a:endParaRPr>
          </a:p>
          <a:p>
            <a:r>
              <a:rPr lang="en-IN" sz="1100" dirty="0" smtClean="0">
                <a:latin typeface="Arial" panose="020B0604020202020204" pitchFamily="34" charset="0"/>
                <a:cs typeface="Arial" panose="020B0604020202020204" pitchFamily="34" charset="0"/>
              </a:rPr>
              <a:t>Academies will have better players as they get trained with the digital twins of world class athletes</a:t>
            </a:r>
          </a:p>
        </p:txBody>
      </p:sp>
      <p:sp>
        <p:nvSpPr>
          <p:cNvPr id="16" name="TextBox 15"/>
          <p:cNvSpPr txBox="1"/>
          <p:nvPr/>
        </p:nvSpPr>
        <p:spPr>
          <a:xfrm>
            <a:off x="6654999" y="2935704"/>
            <a:ext cx="2392747" cy="1954381"/>
          </a:xfrm>
          <a:prstGeom prst="rect">
            <a:avLst/>
          </a:prstGeom>
          <a:noFill/>
        </p:spPr>
        <p:txBody>
          <a:bodyPr wrap="square" rtlCol="0">
            <a:spAutoFit/>
          </a:bodyPr>
          <a:lstStyle/>
          <a:p>
            <a:r>
              <a:rPr lang="en-IN" sz="1100" b="1" dirty="0" smtClean="0">
                <a:latin typeface="Arial" panose="020B0604020202020204" pitchFamily="34" charset="0"/>
                <a:cs typeface="Arial" panose="020B0604020202020204" pitchFamily="34" charset="0"/>
              </a:rPr>
              <a:t>What’s in it for me?</a:t>
            </a:r>
          </a:p>
          <a:p>
            <a:endParaRPr lang="en-IN" sz="1100" dirty="0">
              <a:latin typeface="Arial" panose="020B0604020202020204" pitchFamily="34" charset="0"/>
              <a:cs typeface="Arial" panose="020B0604020202020204" pitchFamily="34" charset="0"/>
            </a:endParaRPr>
          </a:p>
          <a:p>
            <a:r>
              <a:rPr lang="en-IN" sz="1100" dirty="0" smtClean="0">
                <a:latin typeface="Arial" panose="020B0604020202020204" pitchFamily="34" charset="0"/>
                <a:cs typeface="Arial" panose="020B0604020202020204" pitchFamily="34" charset="0"/>
              </a:rPr>
              <a:t>Increase the interest in the sport using these training and gaming platforms as users get to experience how is it to play against their favourite superstars and get better players coming up from the grass root levels as the playing standard because of the enhanced trainings</a:t>
            </a:r>
          </a:p>
        </p:txBody>
      </p:sp>
    </p:spTree>
    <p:extLst>
      <p:ext uri="{BB962C8B-B14F-4D97-AF65-F5344CB8AC3E}">
        <p14:creationId xmlns:p14="http://schemas.microsoft.com/office/powerpoint/2010/main" val="472995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3069" y="198649"/>
            <a:ext cx="6691183" cy="909593"/>
          </a:xfrm>
        </p:spPr>
        <p:txBody>
          <a:bodyPr/>
          <a:lstStyle/>
          <a:p>
            <a:r>
              <a:rPr lang="en-IN" dirty="0" smtClean="0"/>
              <a:t>How Can Players Get Trained Today</a:t>
            </a:r>
            <a:endParaRPr lang="en-IN" dirty="0"/>
          </a:p>
        </p:txBody>
      </p:sp>
      <p:sp>
        <p:nvSpPr>
          <p:cNvPr id="4" name="Rectangle 3"/>
          <p:cNvSpPr/>
          <p:nvPr/>
        </p:nvSpPr>
        <p:spPr>
          <a:xfrm>
            <a:off x="864650" y="771357"/>
            <a:ext cx="3599067" cy="1899653"/>
          </a:xfrm>
          <a:prstGeom prst="rect">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600" b="1" dirty="0" smtClean="0">
                <a:solidFill>
                  <a:schemeClr val="tx1"/>
                </a:solidFill>
                <a:latin typeface="Calibri" panose="020F0502020204030204" pitchFamily="34" charset="0"/>
                <a:cs typeface="Calibri" panose="020F0502020204030204" pitchFamily="34" charset="0"/>
              </a:rPr>
              <a:t>Training at Academy with a Coach</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relies on the coach’s experience and is thus limited by that</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No data backed insights</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trains against a limited number of players having limited skill levels</a:t>
            </a:r>
          </a:p>
          <a:p>
            <a:pPr marL="171450" indent="-171450">
              <a:buFont typeface="Arial" panose="020B0604020202020204" pitchFamily="34" charset="0"/>
              <a:buChar char="•"/>
            </a:pPr>
            <a:endParaRPr lang="en-IN" sz="1400" dirty="0" smtClean="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IN" sz="14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IN" sz="1400" dirty="0" smtClean="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4662619" y="771356"/>
            <a:ext cx="3599067" cy="1899653"/>
          </a:xfrm>
          <a:prstGeom prst="rect">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600" b="1" dirty="0" smtClean="0">
                <a:solidFill>
                  <a:schemeClr val="tx1"/>
                </a:solidFill>
                <a:latin typeface="Calibri" panose="020F0502020204030204" pitchFamily="34" charset="0"/>
                <a:cs typeface="Calibri" panose="020F0502020204030204" pitchFamily="34" charset="0"/>
              </a:rPr>
              <a:t>Training at Academy with a Coach utilizing Current Technology</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relies on the coach’s experience and also gets insights from sensor data</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Data helps player get better but is limited by the coach’s experience</a:t>
            </a:r>
          </a:p>
          <a:p>
            <a:pPr marL="171450" indent="-171450">
              <a:buFont typeface="Arial" panose="020B0604020202020204" pitchFamily="34" charset="0"/>
              <a:buChar char="•"/>
            </a:pPr>
            <a:r>
              <a:rPr lang="en-IN" sz="1400" dirty="0">
                <a:solidFill>
                  <a:schemeClr val="tx1"/>
                </a:solidFill>
                <a:latin typeface="Calibri" panose="020F0502020204030204" pitchFamily="34" charset="0"/>
                <a:cs typeface="Calibri" panose="020F0502020204030204" pitchFamily="34" charset="0"/>
              </a:rPr>
              <a:t>Player trains against a limited number of players having limited skill levels</a:t>
            </a:r>
          </a:p>
          <a:p>
            <a:pPr marL="171450" indent="-171450">
              <a:buFont typeface="Arial" panose="020B0604020202020204" pitchFamily="34" charset="0"/>
              <a:buChar char="•"/>
            </a:pPr>
            <a:endParaRPr lang="en-IN" sz="1100" dirty="0" smtClean="0">
              <a:solidFill>
                <a:schemeClr val="accent2"/>
              </a:solidFill>
              <a:latin typeface="Arial" panose="020B0604020202020204" pitchFamily="34" charset="0"/>
              <a:cs typeface="Arial" panose="020B0604020202020204" pitchFamily="34" charset="0"/>
            </a:endParaRPr>
          </a:p>
        </p:txBody>
      </p:sp>
      <p:sp>
        <p:nvSpPr>
          <p:cNvPr id="6" name="Rectangle 5"/>
          <p:cNvSpPr/>
          <p:nvPr/>
        </p:nvSpPr>
        <p:spPr>
          <a:xfrm>
            <a:off x="864649" y="2816724"/>
            <a:ext cx="3599067" cy="1899653"/>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600" b="1" dirty="0" smtClean="0">
                <a:solidFill>
                  <a:schemeClr val="tx1"/>
                </a:solidFill>
                <a:latin typeface="Calibri" panose="020F0502020204030204" pitchFamily="34" charset="0"/>
                <a:cs typeface="Calibri" panose="020F0502020204030204" pitchFamily="34" charset="0"/>
              </a:rPr>
              <a:t>Self Learning with no Formal Training</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does not get any insight about techniques or playing style</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Learning by watching others play</a:t>
            </a:r>
          </a:p>
          <a:p>
            <a:pPr marL="171450" indent="-171450">
              <a:buFont typeface="Arial" panose="020B0604020202020204" pitchFamily="34" charset="0"/>
              <a:buChar char="•"/>
            </a:pPr>
            <a:r>
              <a:rPr lang="en-IN" sz="1400" dirty="0">
                <a:solidFill>
                  <a:schemeClr val="tx1"/>
                </a:solidFill>
                <a:latin typeface="Calibri" panose="020F0502020204030204" pitchFamily="34" charset="0"/>
                <a:cs typeface="Calibri" panose="020F0502020204030204" pitchFamily="34" charset="0"/>
              </a:rPr>
              <a:t>Player trains against a limited number of players having limited skill </a:t>
            </a:r>
            <a:r>
              <a:rPr lang="en-IN" sz="1400" dirty="0" smtClean="0">
                <a:solidFill>
                  <a:schemeClr val="tx1"/>
                </a:solidFill>
                <a:latin typeface="Calibri" panose="020F0502020204030204" pitchFamily="34" charset="0"/>
                <a:cs typeface="Calibri" panose="020F0502020204030204" pitchFamily="34" charset="0"/>
              </a:rPr>
              <a:t>levels</a:t>
            </a:r>
          </a:p>
          <a:p>
            <a:pPr marL="171450" indent="-171450">
              <a:buFont typeface="Arial" panose="020B0604020202020204" pitchFamily="34" charset="0"/>
              <a:buChar char="•"/>
            </a:pPr>
            <a:endParaRPr lang="en-IN" sz="14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IN" sz="14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IN" sz="1100" dirty="0" smtClean="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4662619" y="2816724"/>
            <a:ext cx="3599067" cy="1899653"/>
          </a:xfrm>
          <a:prstGeom prst="rect">
            <a:avLst/>
          </a:pr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600" b="1" dirty="0">
                <a:solidFill>
                  <a:schemeClr val="tx1"/>
                </a:solidFill>
                <a:latin typeface="Calibri" panose="020F0502020204030204" pitchFamily="34" charset="0"/>
                <a:cs typeface="Calibri" panose="020F0502020204030204" pitchFamily="34" charset="0"/>
              </a:rPr>
              <a:t>Self Learning </a:t>
            </a:r>
            <a:r>
              <a:rPr lang="en-IN" sz="1600" b="1" dirty="0" smtClean="0">
                <a:solidFill>
                  <a:schemeClr val="tx1"/>
                </a:solidFill>
                <a:latin typeface="Calibri" panose="020F0502020204030204" pitchFamily="34" charset="0"/>
                <a:cs typeface="Calibri" panose="020F0502020204030204" pitchFamily="34" charset="0"/>
              </a:rPr>
              <a:t>in VR Cricket Environment</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gets limited insight about techniques and playing style from the inbuilt AI system</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trains against programmed bowls which do not represent actual bowling styles </a:t>
            </a:r>
          </a:p>
          <a:p>
            <a:pPr marL="171450" indent="-171450">
              <a:buFont typeface="Arial" panose="020B0604020202020204" pitchFamily="34" charset="0"/>
              <a:buChar char="•"/>
            </a:pPr>
            <a:r>
              <a:rPr lang="en-IN" sz="1400" dirty="0" smtClean="0">
                <a:solidFill>
                  <a:schemeClr val="tx1"/>
                </a:solidFill>
                <a:latin typeface="Calibri" panose="020F0502020204030204" pitchFamily="34" charset="0"/>
                <a:cs typeface="Calibri" panose="020F0502020204030204" pitchFamily="34" charset="0"/>
              </a:rPr>
              <a:t>Player does not get specific advice from a specialised coach</a:t>
            </a:r>
          </a:p>
          <a:p>
            <a:pPr marL="171450" indent="-171450">
              <a:buFont typeface="Arial" panose="020B0604020202020204" pitchFamily="34" charset="0"/>
              <a:buChar char="•"/>
            </a:pPr>
            <a:endParaRPr lang="en-IN" sz="14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IN" sz="1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0395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3070" y="0"/>
            <a:ext cx="5245100" cy="909593"/>
          </a:xfrm>
        </p:spPr>
        <p:txBody>
          <a:bodyPr/>
          <a:lstStyle/>
          <a:p>
            <a:r>
              <a:rPr lang="en-IN" dirty="0" smtClean="0"/>
              <a:t>Ecosystem Vision</a:t>
            </a:r>
            <a:endParaRPr lang="en-IN" dirty="0"/>
          </a:p>
        </p:txBody>
      </p:sp>
      <p:pic>
        <p:nvPicPr>
          <p:cNvPr id="21506" name="Picture 2" descr="Board of Control for Cricket in India (BCCI) Logo [bcci.tv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03" y="1417080"/>
            <a:ext cx="842716" cy="84271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England and Wales Cricket Board | England cricket team, Live ..."/>
          <p:cNvPicPr>
            <a:picLocks noChangeAspect="1" noChangeArrowheads="1"/>
          </p:cNvPicPr>
          <p:nvPr/>
        </p:nvPicPr>
        <p:blipFill rotWithShape="1">
          <a:blip r:embed="rId3">
            <a:extLst>
              <a:ext uri="{28A0092B-C50C-407E-A947-70E740481C1C}">
                <a14:useLocalDpi xmlns:a14="http://schemas.microsoft.com/office/drawing/2010/main" val="0"/>
              </a:ext>
            </a:extLst>
          </a:blip>
          <a:srcRect r="21953"/>
          <a:stretch/>
        </p:blipFill>
        <p:spPr bwMode="auto">
          <a:xfrm>
            <a:off x="637137" y="2778045"/>
            <a:ext cx="710423" cy="1287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43686" y="1639332"/>
            <a:ext cx="856737" cy="398212"/>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Players</a:t>
            </a:r>
          </a:p>
        </p:txBody>
      </p:sp>
      <p:sp>
        <p:nvSpPr>
          <p:cNvPr id="7" name="Rectangle 6"/>
          <p:cNvSpPr/>
          <p:nvPr/>
        </p:nvSpPr>
        <p:spPr>
          <a:xfrm>
            <a:off x="1712078" y="3222484"/>
            <a:ext cx="856737" cy="398212"/>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Players</a:t>
            </a:r>
          </a:p>
        </p:txBody>
      </p:sp>
      <p:sp>
        <p:nvSpPr>
          <p:cNvPr id="5" name="Rectangle 4"/>
          <p:cNvSpPr/>
          <p:nvPr/>
        </p:nvSpPr>
        <p:spPr>
          <a:xfrm>
            <a:off x="2824118" y="909593"/>
            <a:ext cx="446567" cy="3553754"/>
          </a:xfrm>
          <a:prstGeom prst="rect">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IN" sz="2400" dirty="0" smtClean="0">
                <a:solidFill>
                  <a:schemeClr val="tx1"/>
                </a:solidFill>
                <a:latin typeface="Arial" panose="020B0604020202020204" pitchFamily="34" charset="0"/>
                <a:cs typeface="Arial" panose="020B0604020202020204" pitchFamily="34" charset="0"/>
              </a:rPr>
              <a:t>Skill Capture System</a:t>
            </a:r>
          </a:p>
        </p:txBody>
      </p:sp>
      <p:sp>
        <p:nvSpPr>
          <p:cNvPr id="9" name="Rectangle 8"/>
          <p:cNvSpPr/>
          <p:nvPr/>
        </p:nvSpPr>
        <p:spPr>
          <a:xfrm>
            <a:off x="3723947" y="1639332"/>
            <a:ext cx="856737" cy="39821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Digital Twin</a:t>
            </a:r>
          </a:p>
        </p:txBody>
      </p:sp>
      <p:sp>
        <p:nvSpPr>
          <p:cNvPr id="10" name="Rectangle 9"/>
          <p:cNvSpPr/>
          <p:nvPr/>
        </p:nvSpPr>
        <p:spPr>
          <a:xfrm>
            <a:off x="3723946" y="3324552"/>
            <a:ext cx="856737" cy="39821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Digital Twin</a:t>
            </a:r>
          </a:p>
        </p:txBody>
      </p:sp>
      <p:sp>
        <p:nvSpPr>
          <p:cNvPr id="6" name="Oval 5"/>
          <p:cNvSpPr/>
          <p:nvPr/>
        </p:nvSpPr>
        <p:spPr>
          <a:xfrm>
            <a:off x="3535348" y="2291387"/>
            <a:ext cx="859058" cy="832255"/>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dirty="0" smtClean="0">
                <a:solidFill>
                  <a:schemeClr val="bg1"/>
                </a:solidFill>
                <a:latin typeface="Arial" panose="020B0604020202020204" pitchFamily="34" charset="0"/>
                <a:cs typeface="Arial" panose="020B0604020202020204" pitchFamily="34" charset="0"/>
              </a:rPr>
              <a:t>AI Model</a:t>
            </a:r>
          </a:p>
        </p:txBody>
      </p:sp>
      <p:sp>
        <p:nvSpPr>
          <p:cNvPr id="8" name="Rectangle 7"/>
          <p:cNvSpPr/>
          <p:nvPr/>
        </p:nvSpPr>
        <p:spPr>
          <a:xfrm>
            <a:off x="4788591" y="2402084"/>
            <a:ext cx="1127051" cy="568771"/>
          </a:xfrm>
          <a:prstGeom prst="rect">
            <a:avLst/>
          </a:prstGeom>
          <a:solidFill>
            <a:schemeClr val="bg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dirty="0" smtClean="0">
                <a:solidFill>
                  <a:schemeClr val="bg1"/>
                </a:solidFill>
                <a:latin typeface="Arial" panose="020B0604020202020204" pitchFamily="34" charset="0"/>
                <a:cs typeface="Arial" panose="020B0604020202020204" pitchFamily="34" charset="0"/>
              </a:rPr>
              <a:t>VR Cricket Training System</a:t>
            </a:r>
          </a:p>
        </p:txBody>
      </p:sp>
      <p:pic>
        <p:nvPicPr>
          <p:cNvPr id="21510" name="Picture 6" descr="Bellandur Cricket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120" y="1502740"/>
            <a:ext cx="1184127" cy="788647"/>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Kent County Cricket Club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11" y="3188186"/>
            <a:ext cx="670944" cy="67094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210218" y="198203"/>
            <a:ext cx="856737" cy="398212"/>
          </a:xfrm>
          <a:prstGeom prst="rect">
            <a:avLst/>
          </a:prstGeom>
          <a:solidFill>
            <a:srgbClr val="FFFF0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Players</a:t>
            </a:r>
          </a:p>
        </p:txBody>
      </p:sp>
      <p:sp>
        <p:nvSpPr>
          <p:cNvPr id="17" name="Rectangle 16"/>
          <p:cNvSpPr/>
          <p:nvPr/>
        </p:nvSpPr>
        <p:spPr>
          <a:xfrm>
            <a:off x="7296436" y="4664704"/>
            <a:ext cx="856737" cy="398212"/>
          </a:xfrm>
          <a:prstGeom prst="rect">
            <a:avLst/>
          </a:prstGeom>
          <a:solidFill>
            <a:srgbClr val="FFFF0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Players</a:t>
            </a:r>
          </a:p>
        </p:txBody>
      </p:sp>
      <p:sp>
        <p:nvSpPr>
          <p:cNvPr id="18" name="Rectangle 17"/>
          <p:cNvSpPr/>
          <p:nvPr/>
        </p:nvSpPr>
        <p:spPr>
          <a:xfrm>
            <a:off x="6285286" y="898523"/>
            <a:ext cx="856737" cy="398212"/>
          </a:xfrm>
          <a:prstGeom prst="rect">
            <a:avLst/>
          </a:pr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Coach</a:t>
            </a:r>
          </a:p>
        </p:txBody>
      </p:sp>
      <p:sp>
        <p:nvSpPr>
          <p:cNvPr id="19" name="Rectangle 18"/>
          <p:cNvSpPr/>
          <p:nvPr/>
        </p:nvSpPr>
        <p:spPr>
          <a:xfrm>
            <a:off x="5614342" y="4020706"/>
            <a:ext cx="856737" cy="398212"/>
          </a:xfrm>
          <a:prstGeom prst="rect">
            <a:avLst/>
          </a:pr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tx1"/>
                </a:solidFill>
                <a:latin typeface="Arial" panose="020B0604020202020204" pitchFamily="34" charset="0"/>
                <a:cs typeface="Arial" panose="020B0604020202020204" pitchFamily="34" charset="0"/>
              </a:rPr>
              <a:t>Coach</a:t>
            </a:r>
          </a:p>
        </p:txBody>
      </p:sp>
      <p:cxnSp>
        <p:nvCxnSpPr>
          <p:cNvPr id="13" name="Straight Arrow Connector 12"/>
          <p:cNvCxnSpPr>
            <a:stCxn id="21506" idx="3"/>
            <a:endCxn id="4" idx="1"/>
          </p:cNvCxnSpPr>
          <p:nvPr/>
        </p:nvCxnSpPr>
        <p:spPr>
          <a:xfrm>
            <a:off x="1513619" y="1838438"/>
            <a:ext cx="230067"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4" idx="3"/>
          </p:cNvCxnSpPr>
          <p:nvPr/>
        </p:nvCxnSpPr>
        <p:spPr>
          <a:xfrm>
            <a:off x="2600423" y="1838438"/>
            <a:ext cx="223695"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1508" idx="3"/>
            <a:endCxn id="7" idx="1"/>
          </p:cNvCxnSpPr>
          <p:nvPr/>
        </p:nvCxnSpPr>
        <p:spPr>
          <a:xfrm>
            <a:off x="1347560" y="3421590"/>
            <a:ext cx="364518"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3"/>
          </p:cNvCxnSpPr>
          <p:nvPr/>
        </p:nvCxnSpPr>
        <p:spPr>
          <a:xfrm>
            <a:off x="2568815" y="3421590"/>
            <a:ext cx="255303"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270685" y="1838438"/>
            <a:ext cx="435064"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0" idx="1"/>
          </p:cNvCxnSpPr>
          <p:nvPr/>
        </p:nvCxnSpPr>
        <p:spPr>
          <a:xfrm>
            <a:off x="3270685" y="3523658"/>
            <a:ext cx="453261" cy="0"/>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9" idx="2"/>
            <a:endCxn id="6" idx="0"/>
          </p:cNvCxnSpPr>
          <p:nvPr/>
        </p:nvCxnSpPr>
        <p:spPr>
          <a:xfrm rot="5400000">
            <a:off x="3931676" y="2070746"/>
            <a:ext cx="253843" cy="187439"/>
          </a:xfrm>
          <a:prstGeom prst="bentConnector3">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10" idx="0"/>
            <a:endCxn id="6" idx="4"/>
          </p:cNvCxnSpPr>
          <p:nvPr/>
        </p:nvCxnSpPr>
        <p:spPr>
          <a:xfrm rot="16200000" flipV="1">
            <a:off x="3958141" y="3130378"/>
            <a:ext cx="200910" cy="187438"/>
          </a:xfrm>
          <a:prstGeom prst="bentConnector3">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p:cNvCxnSpPr>
          <p:nvPr/>
        </p:nvCxnSpPr>
        <p:spPr>
          <a:xfrm flipV="1">
            <a:off x="4394406" y="2707514"/>
            <a:ext cx="394185" cy="1"/>
          </a:xfrm>
          <a:prstGeom prst="straightConnector1">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8" idx="0"/>
            <a:endCxn id="21510" idx="1"/>
          </p:cNvCxnSpPr>
          <p:nvPr/>
        </p:nvCxnSpPr>
        <p:spPr>
          <a:xfrm rot="5400000" flipH="1" flipV="1">
            <a:off x="5316608" y="1932573"/>
            <a:ext cx="505020" cy="434003"/>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8" idx="2"/>
            <a:endCxn id="21512" idx="1"/>
          </p:cNvCxnSpPr>
          <p:nvPr/>
        </p:nvCxnSpPr>
        <p:spPr>
          <a:xfrm rot="16200000" flipH="1">
            <a:off x="5421013" y="2901959"/>
            <a:ext cx="552803" cy="690594"/>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510" idx="0"/>
            <a:endCxn id="18" idx="2"/>
          </p:cNvCxnSpPr>
          <p:nvPr/>
        </p:nvCxnSpPr>
        <p:spPr>
          <a:xfrm rot="5400000" flipH="1" flipV="1">
            <a:off x="6442917" y="1232003"/>
            <a:ext cx="206005" cy="335471"/>
          </a:xfrm>
          <a:prstGeom prst="bentConnector3">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1510" idx="3"/>
          </p:cNvCxnSpPr>
          <p:nvPr/>
        </p:nvCxnSpPr>
        <p:spPr>
          <a:xfrm flipV="1">
            <a:off x="6970247" y="596415"/>
            <a:ext cx="739632" cy="1300649"/>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18" idx="3"/>
            <a:endCxn id="16" idx="2"/>
          </p:cNvCxnSpPr>
          <p:nvPr/>
        </p:nvCxnSpPr>
        <p:spPr>
          <a:xfrm flipV="1">
            <a:off x="7142023" y="596415"/>
            <a:ext cx="496564" cy="501214"/>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1512" idx="3"/>
            <a:endCxn id="19" idx="3"/>
          </p:cNvCxnSpPr>
          <p:nvPr/>
        </p:nvCxnSpPr>
        <p:spPr>
          <a:xfrm flipH="1">
            <a:off x="6471079" y="3523658"/>
            <a:ext cx="242576" cy="696154"/>
          </a:xfrm>
          <a:prstGeom prst="bentConnector3">
            <a:avLst>
              <a:gd name="adj1" fmla="val -94239"/>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21512" idx="0"/>
            <a:endCxn id="17" idx="0"/>
          </p:cNvCxnSpPr>
          <p:nvPr/>
        </p:nvCxnSpPr>
        <p:spPr>
          <a:xfrm rot="16200000" flipH="1">
            <a:off x="6313235" y="3253134"/>
            <a:ext cx="1476518" cy="1346622"/>
          </a:xfrm>
          <a:prstGeom prst="bentConnector3">
            <a:avLst>
              <a:gd name="adj1" fmla="val -1548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19" idx="2"/>
            <a:endCxn id="17" idx="0"/>
          </p:cNvCxnSpPr>
          <p:nvPr/>
        </p:nvCxnSpPr>
        <p:spPr>
          <a:xfrm rot="16200000" flipH="1">
            <a:off x="6760865" y="3700764"/>
            <a:ext cx="245786" cy="1682094"/>
          </a:xfrm>
          <a:prstGeom prst="bentConnector3">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812386" y="305121"/>
            <a:ext cx="1431690" cy="398212"/>
          </a:xfrm>
          <a:prstGeom prst="rect">
            <a:avLst/>
          </a:pr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bg1"/>
                </a:solidFill>
                <a:latin typeface="Arial" panose="020B0604020202020204" pitchFamily="34" charset="0"/>
                <a:cs typeface="Arial" panose="020B0604020202020204" pitchFamily="34" charset="0"/>
              </a:rPr>
              <a:t>Tournaments</a:t>
            </a:r>
          </a:p>
        </p:txBody>
      </p:sp>
      <p:sp>
        <p:nvSpPr>
          <p:cNvPr id="63" name="Rectangle 62"/>
          <p:cNvSpPr/>
          <p:nvPr/>
        </p:nvSpPr>
        <p:spPr>
          <a:xfrm>
            <a:off x="4108589" y="4523351"/>
            <a:ext cx="1431690" cy="398212"/>
          </a:xfrm>
          <a:prstGeom prst="rect">
            <a:avLst/>
          </a:pr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dirty="0" smtClean="0">
                <a:solidFill>
                  <a:schemeClr val="bg1"/>
                </a:solidFill>
                <a:latin typeface="Arial" panose="020B0604020202020204" pitchFamily="34" charset="0"/>
                <a:cs typeface="Arial" panose="020B0604020202020204" pitchFamily="34" charset="0"/>
              </a:rPr>
              <a:t>Tournaments</a:t>
            </a:r>
          </a:p>
        </p:txBody>
      </p:sp>
      <p:cxnSp>
        <p:nvCxnSpPr>
          <p:cNvPr id="59" name="Elbow Connector 58"/>
          <p:cNvCxnSpPr>
            <a:stCxn id="16" idx="1"/>
            <a:endCxn id="62" idx="0"/>
          </p:cNvCxnSpPr>
          <p:nvPr/>
        </p:nvCxnSpPr>
        <p:spPr>
          <a:xfrm rot="10800000">
            <a:off x="5528232" y="305121"/>
            <a:ext cx="1681987" cy="92188"/>
          </a:xfrm>
          <a:prstGeom prst="bentConnector4">
            <a:avLst>
              <a:gd name="adj1" fmla="val 28720"/>
              <a:gd name="adj2" fmla="val 34797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504" name="Elbow Connector 21503"/>
          <p:cNvCxnSpPr>
            <a:stCxn id="17" idx="1"/>
            <a:endCxn id="63" idx="3"/>
          </p:cNvCxnSpPr>
          <p:nvPr/>
        </p:nvCxnSpPr>
        <p:spPr>
          <a:xfrm rot="10800000">
            <a:off x="5540280" y="4722458"/>
            <a:ext cx="1756157" cy="141353"/>
          </a:xfrm>
          <a:prstGeom prst="bentConnector3">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509" name="Elbow Connector 21508"/>
          <p:cNvCxnSpPr>
            <a:stCxn id="63" idx="1"/>
            <a:endCxn id="21508" idx="2"/>
          </p:cNvCxnSpPr>
          <p:nvPr/>
        </p:nvCxnSpPr>
        <p:spPr>
          <a:xfrm rot="10800000">
            <a:off x="992349" y="4065135"/>
            <a:ext cx="3116240" cy="657322"/>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513" name="Elbow Connector 21512"/>
          <p:cNvCxnSpPr>
            <a:stCxn id="62" idx="1"/>
            <a:endCxn id="21506" idx="0"/>
          </p:cNvCxnSpPr>
          <p:nvPr/>
        </p:nvCxnSpPr>
        <p:spPr>
          <a:xfrm rot="10800000" flipV="1">
            <a:off x="1092262" y="504226"/>
            <a:ext cx="3720125" cy="912853"/>
          </a:xfrm>
          <a:prstGeom prst="bentConnector2">
            <a:avLst/>
          </a:prstGeom>
          <a:ln w="6350">
            <a:solidFill>
              <a:schemeClr val="accent2"/>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1514" name="TextBox 21513"/>
          <p:cNvSpPr txBox="1"/>
          <p:nvPr/>
        </p:nvSpPr>
        <p:spPr>
          <a:xfrm>
            <a:off x="5050453" y="1626747"/>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Purchase</a:t>
            </a:r>
          </a:p>
        </p:txBody>
      </p:sp>
      <p:sp>
        <p:nvSpPr>
          <p:cNvPr id="75" name="TextBox 74"/>
          <p:cNvSpPr txBox="1"/>
          <p:nvPr/>
        </p:nvSpPr>
        <p:spPr>
          <a:xfrm>
            <a:off x="5283891" y="3143590"/>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Purchase</a:t>
            </a:r>
          </a:p>
        </p:txBody>
      </p:sp>
      <p:sp>
        <p:nvSpPr>
          <p:cNvPr id="76" name="TextBox 75"/>
          <p:cNvSpPr txBox="1"/>
          <p:nvPr/>
        </p:nvSpPr>
        <p:spPr>
          <a:xfrm>
            <a:off x="6919607" y="3666477"/>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Analyse</a:t>
            </a:r>
          </a:p>
        </p:txBody>
      </p:sp>
      <p:sp>
        <p:nvSpPr>
          <p:cNvPr id="77" name="TextBox 76"/>
          <p:cNvSpPr txBox="1"/>
          <p:nvPr/>
        </p:nvSpPr>
        <p:spPr>
          <a:xfrm>
            <a:off x="5664322" y="1243021"/>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Analyse</a:t>
            </a:r>
          </a:p>
        </p:txBody>
      </p:sp>
      <p:sp>
        <p:nvSpPr>
          <p:cNvPr id="78" name="TextBox 77"/>
          <p:cNvSpPr txBox="1"/>
          <p:nvPr/>
        </p:nvSpPr>
        <p:spPr>
          <a:xfrm>
            <a:off x="6740285" y="2711662"/>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Train</a:t>
            </a:r>
          </a:p>
        </p:txBody>
      </p:sp>
      <p:sp>
        <p:nvSpPr>
          <p:cNvPr id="82" name="TextBox 81"/>
          <p:cNvSpPr txBox="1"/>
          <p:nvPr/>
        </p:nvSpPr>
        <p:spPr>
          <a:xfrm>
            <a:off x="7696418" y="1399738"/>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Train</a:t>
            </a:r>
          </a:p>
        </p:txBody>
      </p:sp>
      <p:sp>
        <p:nvSpPr>
          <p:cNvPr id="83" name="TextBox 82"/>
          <p:cNvSpPr txBox="1"/>
          <p:nvPr/>
        </p:nvSpPr>
        <p:spPr>
          <a:xfrm>
            <a:off x="6850024" y="673804"/>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Feedback</a:t>
            </a:r>
          </a:p>
        </p:txBody>
      </p:sp>
      <p:sp>
        <p:nvSpPr>
          <p:cNvPr id="84" name="TextBox 83"/>
          <p:cNvSpPr txBox="1"/>
          <p:nvPr/>
        </p:nvSpPr>
        <p:spPr>
          <a:xfrm>
            <a:off x="6668779" y="4280200"/>
            <a:ext cx="100445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Feedback</a:t>
            </a:r>
          </a:p>
        </p:txBody>
      </p:sp>
      <p:sp>
        <p:nvSpPr>
          <p:cNvPr id="85" name="TextBox 84"/>
          <p:cNvSpPr txBox="1"/>
          <p:nvPr/>
        </p:nvSpPr>
        <p:spPr>
          <a:xfrm>
            <a:off x="5914098" y="4886012"/>
            <a:ext cx="138233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Get Better &amp; Play</a:t>
            </a:r>
          </a:p>
        </p:txBody>
      </p:sp>
      <p:sp>
        <p:nvSpPr>
          <p:cNvPr id="86" name="TextBox 85"/>
          <p:cNvSpPr txBox="1"/>
          <p:nvPr/>
        </p:nvSpPr>
        <p:spPr>
          <a:xfrm>
            <a:off x="5449196" y="53617"/>
            <a:ext cx="1382337"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Get Better &amp; Play</a:t>
            </a:r>
          </a:p>
        </p:txBody>
      </p:sp>
      <p:sp>
        <p:nvSpPr>
          <p:cNvPr id="87" name="TextBox 86"/>
          <p:cNvSpPr txBox="1"/>
          <p:nvPr/>
        </p:nvSpPr>
        <p:spPr>
          <a:xfrm>
            <a:off x="1513619" y="4755207"/>
            <a:ext cx="2090711"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Get Recognized &amp; Selected</a:t>
            </a:r>
          </a:p>
        </p:txBody>
      </p:sp>
      <p:sp>
        <p:nvSpPr>
          <p:cNvPr id="88" name="TextBox 87"/>
          <p:cNvSpPr txBox="1"/>
          <p:nvPr/>
        </p:nvSpPr>
        <p:spPr>
          <a:xfrm>
            <a:off x="2264006" y="521851"/>
            <a:ext cx="2090711" cy="261610"/>
          </a:xfrm>
          <a:prstGeom prst="rect">
            <a:avLst/>
          </a:prstGeom>
          <a:noFill/>
        </p:spPr>
        <p:txBody>
          <a:bodyPr wrap="square" rtlCol="0">
            <a:spAutoFit/>
          </a:bodyPr>
          <a:lstStyle/>
          <a:p>
            <a:r>
              <a:rPr lang="en-IN" sz="1100" b="1" dirty="0" smtClean="0">
                <a:solidFill>
                  <a:schemeClr val="accent2"/>
                </a:solidFill>
                <a:latin typeface="Arial" panose="020B0604020202020204" pitchFamily="34" charset="0"/>
                <a:cs typeface="Arial" panose="020B0604020202020204" pitchFamily="34" charset="0"/>
              </a:rPr>
              <a:t>Get Recognized &amp; Selected</a:t>
            </a:r>
          </a:p>
        </p:txBody>
      </p:sp>
    </p:spTree>
    <p:extLst>
      <p:ext uri="{BB962C8B-B14F-4D97-AF65-F5344CB8AC3E}">
        <p14:creationId xmlns:p14="http://schemas.microsoft.com/office/powerpoint/2010/main" val="3532154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8" y="141849"/>
            <a:ext cx="5245100" cy="909593"/>
          </a:xfrm>
        </p:spPr>
        <p:txBody>
          <a:bodyPr/>
          <a:lstStyle/>
          <a:p>
            <a:r>
              <a:rPr lang="en-IN" dirty="0" smtClean="0"/>
              <a:t>Technological Advances in Cricket Training</a:t>
            </a:r>
            <a:endParaRPr lang="en-IN" dirty="0"/>
          </a:p>
        </p:txBody>
      </p:sp>
      <p:pic>
        <p:nvPicPr>
          <p:cNvPr id="8194" name="Picture 2" descr="http://www.cricketlab.co/wp-content/uploads/2015/03/pitchvis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189" y="596645"/>
            <a:ext cx="3136099" cy="3790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437" y="906437"/>
            <a:ext cx="2395069" cy="307777"/>
          </a:xfrm>
          <a:prstGeom prst="rect">
            <a:avLst/>
          </a:prstGeom>
          <a:noFill/>
        </p:spPr>
        <p:txBody>
          <a:bodyPr wrap="square" rtlCol="0">
            <a:spAutoFit/>
          </a:bodyPr>
          <a:lstStyle/>
          <a:p>
            <a:r>
              <a:rPr lang="en-IN" sz="1400" b="1" dirty="0" smtClean="0">
                <a:latin typeface="Arial" panose="020B0604020202020204" pitchFamily="34" charset="0"/>
                <a:cs typeface="Arial" panose="020B0604020202020204" pitchFamily="34" charset="0"/>
              </a:rPr>
              <a:t>Pitch Vision</a:t>
            </a:r>
          </a:p>
        </p:txBody>
      </p:sp>
      <p:sp>
        <p:nvSpPr>
          <p:cNvPr id="5" name="Rectangle 4"/>
          <p:cNvSpPr/>
          <p:nvPr/>
        </p:nvSpPr>
        <p:spPr>
          <a:xfrm>
            <a:off x="252437" y="1214214"/>
            <a:ext cx="5457752" cy="4062651"/>
          </a:xfrm>
          <a:prstGeom prst="rect">
            <a:avLst/>
          </a:prstGeom>
        </p:spPr>
        <p:txBody>
          <a:bodyPr wrap="square">
            <a:spAutoFit/>
          </a:bodyPr>
          <a:lstStyle/>
          <a:p>
            <a:pPr marL="171450" indent="-171450">
              <a:buFont typeface="Arial" panose="020B0604020202020204" pitchFamily="34" charset="0"/>
              <a:buChar char="•"/>
            </a:pPr>
            <a:r>
              <a:rPr lang="en-IN" sz="1200" dirty="0" err="1" smtClean="0">
                <a:solidFill>
                  <a:srgbClr val="000000"/>
                </a:solidFill>
                <a:latin typeface="Calibri" panose="020F0502020204030204" pitchFamily="34" charset="0"/>
                <a:cs typeface="Calibri" panose="020F0502020204030204" pitchFamily="34" charset="0"/>
              </a:rPr>
              <a:t>PitchVision</a:t>
            </a:r>
            <a:r>
              <a:rPr lang="en-IN" sz="1200" dirty="0" smtClean="0">
                <a:solidFill>
                  <a:srgbClr val="000000"/>
                </a:solidFill>
                <a:latin typeface="Calibri" panose="020F0502020204030204" pitchFamily="34" charset="0"/>
                <a:cs typeface="Calibri" panose="020F0502020204030204" pitchFamily="34" charset="0"/>
              </a:rPr>
              <a:t> </a:t>
            </a:r>
            <a:r>
              <a:rPr lang="en-IN" sz="1200" dirty="0">
                <a:solidFill>
                  <a:srgbClr val="000000"/>
                </a:solidFill>
                <a:latin typeface="Calibri" panose="020F0502020204030204" pitchFamily="34" charset="0"/>
                <a:cs typeface="Calibri" panose="020F0502020204030204" pitchFamily="34" charset="0"/>
              </a:rPr>
              <a:t>captures and sends performance feedback instantly to a centralized laptop in ‘real-time’ as players train. It automatically creates a complete overview of all activity taking place; from the delivery of the ball, to the final destination from the bat</a:t>
            </a:r>
            <a:r>
              <a:rPr lang="en-IN" sz="1200" dirty="0" smtClean="0">
                <a:solidFill>
                  <a:srgbClr val="000000"/>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IN" sz="1200" dirty="0">
                <a:solidFill>
                  <a:srgbClr val="000000"/>
                </a:solidFill>
                <a:latin typeface="Calibri" panose="020F0502020204030204" pitchFamily="34" charset="0"/>
                <a:cs typeface="Calibri" panose="020F0502020204030204" pitchFamily="34" charset="0"/>
              </a:rPr>
              <a:t>Each player’s data can be displayed </a:t>
            </a:r>
            <a:r>
              <a:rPr lang="en-IN" sz="1200" dirty="0" smtClean="0">
                <a:solidFill>
                  <a:srgbClr val="000000"/>
                </a:solidFill>
                <a:latin typeface="Calibri" panose="020F0502020204030204" pitchFamily="34" charset="0"/>
                <a:cs typeface="Calibri" panose="020F0502020204030204" pitchFamily="34" charset="0"/>
              </a:rPr>
              <a:t>instantaneously </a:t>
            </a:r>
            <a:r>
              <a:rPr lang="en-IN" sz="1200" dirty="0">
                <a:solidFill>
                  <a:srgbClr val="000000"/>
                </a:solidFill>
                <a:latin typeface="Calibri" panose="020F0502020204030204" pitchFamily="34" charset="0"/>
                <a:cs typeface="Calibri" panose="020F0502020204030204" pitchFamily="34" charset="0"/>
              </a:rPr>
              <a:t>to a laptop, mobile phone and most commonly on-line for later analysis and communication with the coach</a:t>
            </a:r>
            <a:r>
              <a:rPr lang="en-IN" sz="1200" dirty="0" smtClean="0">
                <a:solidFill>
                  <a:srgbClr val="000000"/>
                </a:solidFill>
                <a:latin typeface="Calibri" panose="020F0502020204030204" pitchFamily="34" charset="0"/>
                <a:cs typeface="Calibri" panose="020F0502020204030204" pitchFamily="34" charset="0"/>
              </a:rPr>
              <a:t>.</a:t>
            </a:r>
            <a:endParaRPr lang="en-I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IN" sz="1200" dirty="0">
                <a:solidFill>
                  <a:srgbClr val="000000"/>
                </a:solidFill>
                <a:latin typeface="Calibri" panose="020F0502020204030204" pitchFamily="34" charset="0"/>
                <a:cs typeface="Calibri" panose="020F0502020204030204" pitchFamily="34" charset="0"/>
              </a:rPr>
              <a:t>Every training session is stored to build up a historical data base and compared against past performance, peers and professional players</a:t>
            </a:r>
            <a:r>
              <a:rPr lang="en-IN" sz="1200" dirty="0" smtClean="0">
                <a:solidFill>
                  <a:srgbClr val="000000"/>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IN" sz="1200" b="1" dirty="0" smtClean="0">
                <a:solidFill>
                  <a:srgbClr val="000000"/>
                </a:solidFill>
                <a:latin typeface="Calibri" panose="020F0502020204030204" pitchFamily="34" charset="0"/>
                <a:cs typeface="Calibri" panose="020F0502020204030204" pitchFamily="34" charset="0"/>
              </a:rPr>
              <a:t>Bowling:</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Measure </a:t>
            </a:r>
            <a:r>
              <a:rPr lang="en-IN" sz="900" dirty="0">
                <a:solidFill>
                  <a:srgbClr val="000000"/>
                </a:solidFill>
                <a:latin typeface="Calibri" panose="020F0502020204030204" pitchFamily="34" charset="0"/>
                <a:cs typeface="Calibri" panose="020F0502020204030204" pitchFamily="34" charset="0"/>
              </a:rPr>
              <a:t>and record bowler Pace, Line, Length, Deviation, Bounce, and foot position on bowling crease ball by </a:t>
            </a:r>
            <a:r>
              <a:rPr lang="en-IN" sz="900" dirty="0" smtClean="0">
                <a:solidFill>
                  <a:srgbClr val="000000"/>
                </a:solidFill>
                <a:latin typeface="Calibri" panose="020F0502020204030204" pitchFamily="34" charset="0"/>
                <a:cs typeface="Calibri" panose="020F0502020204030204" pitchFamily="34" charset="0"/>
              </a:rPr>
              <a:t>ball</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More </a:t>
            </a:r>
            <a:r>
              <a:rPr lang="en-IN" sz="900" dirty="0">
                <a:solidFill>
                  <a:srgbClr val="000000"/>
                </a:solidFill>
                <a:latin typeface="Calibri" panose="020F0502020204030204" pitchFamily="34" charset="0"/>
                <a:cs typeface="Calibri" panose="020F0502020204030204" pitchFamily="34" charset="0"/>
              </a:rPr>
              <a:t>specifically, how fast (or slow) to bowl when you’re bowling really </a:t>
            </a:r>
            <a:r>
              <a:rPr lang="en-IN" sz="900" dirty="0" smtClean="0">
                <a:solidFill>
                  <a:srgbClr val="000000"/>
                </a:solidFill>
                <a:latin typeface="Calibri" panose="020F0502020204030204" pitchFamily="34" charset="0"/>
                <a:cs typeface="Calibri" panose="020F0502020204030204" pitchFamily="34" charset="0"/>
              </a:rPr>
              <a:t>well</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Monitor </a:t>
            </a:r>
            <a:r>
              <a:rPr lang="en-IN" sz="900" dirty="0">
                <a:solidFill>
                  <a:srgbClr val="000000"/>
                </a:solidFill>
                <a:latin typeface="Calibri" panose="020F0502020204030204" pitchFamily="34" charset="0"/>
                <a:cs typeface="Calibri" panose="020F0502020204030204" pitchFamily="34" charset="0"/>
              </a:rPr>
              <a:t>your flight, use of the bowling crease, deviation &amp; bounce and identify </a:t>
            </a:r>
            <a:r>
              <a:rPr lang="en-IN" sz="900" dirty="0" smtClean="0">
                <a:solidFill>
                  <a:srgbClr val="000000"/>
                </a:solidFill>
                <a:latin typeface="Calibri" panose="020F0502020204030204" pitchFamily="34" charset="0"/>
                <a:cs typeface="Calibri" panose="020F0502020204030204" pitchFamily="34" charset="0"/>
              </a:rPr>
              <a:t>trends</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See </a:t>
            </a:r>
            <a:r>
              <a:rPr lang="en-IN" sz="900" dirty="0">
                <a:solidFill>
                  <a:srgbClr val="000000"/>
                </a:solidFill>
                <a:latin typeface="Calibri" panose="020F0502020204030204" pitchFamily="34" charset="0"/>
                <a:cs typeface="Calibri" panose="020F0502020204030204" pitchFamily="34" charset="0"/>
              </a:rPr>
              <a:t>how often you actually land your stock ball or your wicket </a:t>
            </a:r>
            <a:r>
              <a:rPr lang="en-IN" sz="900" dirty="0" smtClean="0">
                <a:solidFill>
                  <a:srgbClr val="000000"/>
                </a:solidFill>
                <a:latin typeface="Calibri" panose="020F0502020204030204" pitchFamily="34" charset="0"/>
                <a:cs typeface="Calibri" panose="020F0502020204030204" pitchFamily="34" charset="0"/>
              </a:rPr>
              <a:t>ball</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See </a:t>
            </a:r>
            <a:r>
              <a:rPr lang="en-IN" sz="900" dirty="0">
                <a:solidFill>
                  <a:srgbClr val="000000"/>
                </a:solidFill>
                <a:latin typeface="Calibri" panose="020F0502020204030204" pitchFamily="34" charset="0"/>
                <a:cs typeface="Calibri" panose="020F0502020204030204" pitchFamily="34" charset="0"/>
              </a:rPr>
              <a:t>a map of your line and length, graphs and charts of every area of your </a:t>
            </a:r>
            <a:r>
              <a:rPr lang="en-IN" sz="900" dirty="0" smtClean="0">
                <a:solidFill>
                  <a:srgbClr val="000000"/>
                </a:solidFill>
                <a:latin typeface="Calibri" panose="020F0502020204030204" pitchFamily="34" charset="0"/>
                <a:cs typeface="Calibri" panose="020F0502020204030204" pitchFamily="34" charset="0"/>
              </a:rPr>
              <a:t>game</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Compare </a:t>
            </a:r>
            <a:r>
              <a:rPr lang="en-IN" sz="900" dirty="0">
                <a:solidFill>
                  <a:srgbClr val="000000"/>
                </a:solidFill>
                <a:latin typeface="Calibri" panose="020F0502020204030204" pitchFamily="34" charset="0"/>
                <a:cs typeface="Calibri" panose="020F0502020204030204" pitchFamily="34" charset="0"/>
              </a:rPr>
              <a:t>your performance to previous sessions and measure you’re improvement or areas to work </a:t>
            </a:r>
            <a:r>
              <a:rPr lang="en-IN" sz="900" dirty="0" smtClean="0">
                <a:solidFill>
                  <a:srgbClr val="000000"/>
                </a:solidFill>
                <a:latin typeface="Calibri" panose="020F0502020204030204" pitchFamily="34" charset="0"/>
                <a:cs typeface="Calibri" panose="020F0502020204030204" pitchFamily="34" charset="0"/>
              </a:rPr>
              <a:t>on</a:t>
            </a:r>
          </a:p>
          <a:p>
            <a:pPr marL="171450" indent="-171450">
              <a:buFont typeface="Arial" panose="020B0604020202020204" pitchFamily="34" charset="0"/>
              <a:buChar char="•"/>
            </a:pPr>
            <a:r>
              <a:rPr lang="en-IN" sz="1200" b="1" dirty="0" smtClean="0">
                <a:solidFill>
                  <a:srgbClr val="000000"/>
                </a:solidFill>
                <a:latin typeface="Calibri" panose="020F0502020204030204" pitchFamily="34" charset="0"/>
                <a:cs typeface="Calibri" panose="020F0502020204030204" pitchFamily="34" charset="0"/>
              </a:rPr>
              <a:t>Batting:</a:t>
            </a:r>
          </a:p>
          <a:p>
            <a:pPr marL="628650" lvl="1" indent="-171450">
              <a:buFont typeface="Arial" panose="020B0604020202020204" pitchFamily="34" charset="0"/>
              <a:buChar char="•"/>
            </a:pPr>
            <a:r>
              <a:rPr lang="en-IN" sz="900" dirty="0">
                <a:solidFill>
                  <a:srgbClr val="000000"/>
                </a:solidFill>
                <a:latin typeface="Calibri" panose="020F0502020204030204" pitchFamily="34" charset="0"/>
                <a:cs typeface="Calibri" panose="020F0502020204030204" pitchFamily="34" charset="0"/>
              </a:rPr>
              <a:t>See whether your shots would have pierced the field / Are you getting value for your </a:t>
            </a:r>
            <a:r>
              <a:rPr lang="en-IN" sz="900" dirty="0" smtClean="0">
                <a:solidFill>
                  <a:srgbClr val="000000"/>
                </a:solidFill>
                <a:latin typeface="Calibri" panose="020F0502020204030204" pitchFamily="34" charset="0"/>
                <a:cs typeface="Calibri" panose="020F0502020204030204" pitchFamily="34" charset="0"/>
              </a:rPr>
              <a:t>shots</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 </a:t>
            </a:r>
            <a:r>
              <a:rPr lang="en-IN" sz="900" dirty="0">
                <a:solidFill>
                  <a:srgbClr val="000000"/>
                </a:solidFill>
                <a:latin typeface="Calibri" panose="020F0502020204030204" pitchFamily="34" charset="0"/>
                <a:cs typeface="Calibri" panose="020F0502020204030204" pitchFamily="34" charset="0"/>
              </a:rPr>
              <a:t>Identify which specific deliveries get you in trouble </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Compare </a:t>
            </a:r>
            <a:r>
              <a:rPr lang="en-IN" sz="900" dirty="0">
                <a:solidFill>
                  <a:srgbClr val="000000"/>
                </a:solidFill>
                <a:latin typeface="Calibri" panose="020F0502020204030204" pitchFamily="34" charset="0"/>
                <a:cs typeface="Calibri" panose="020F0502020204030204" pitchFamily="34" charset="0"/>
              </a:rPr>
              <a:t>your performance against different </a:t>
            </a:r>
            <a:r>
              <a:rPr lang="en-IN" sz="900" dirty="0" smtClean="0">
                <a:solidFill>
                  <a:srgbClr val="000000"/>
                </a:solidFill>
                <a:latin typeface="Calibri" panose="020F0502020204030204" pitchFamily="34" charset="0"/>
                <a:cs typeface="Calibri" panose="020F0502020204030204" pitchFamily="34" charset="0"/>
              </a:rPr>
              <a:t>bowlers</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Bat </a:t>
            </a:r>
            <a:r>
              <a:rPr lang="en-IN" sz="900" dirty="0">
                <a:solidFill>
                  <a:srgbClr val="000000"/>
                </a:solidFill>
                <a:latin typeface="Calibri" panose="020F0502020204030204" pitchFamily="34" charset="0"/>
                <a:cs typeface="Calibri" panose="020F0502020204030204" pitchFamily="34" charset="0"/>
              </a:rPr>
              <a:t>in real game scenarios against real field </a:t>
            </a:r>
            <a:r>
              <a:rPr lang="en-IN" sz="900" dirty="0" smtClean="0">
                <a:solidFill>
                  <a:srgbClr val="000000"/>
                </a:solidFill>
                <a:latin typeface="Calibri" panose="020F0502020204030204" pitchFamily="34" charset="0"/>
                <a:cs typeface="Calibri" panose="020F0502020204030204" pitchFamily="34" charset="0"/>
              </a:rPr>
              <a:t>placements</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See </a:t>
            </a:r>
            <a:r>
              <a:rPr lang="en-IN" sz="900" dirty="0">
                <a:solidFill>
                  <a:srgbClr val="000000"/>
                </a:solidFill>
                <a:latin typeface="Calibri" panose="020F0502020204030204" pitchFamily="34" charset="0"/>
                <a:cs typeface="Calibri" panose="020F0502020204030204" pitchFamily="34" charset="0"/>
              </a:rPr>
              <a:t>a ‘Wagon Wheel’ of shots from the </a:t>
            </a:r>
            <a:r>
              <a:rPr lang="en-IN" sz="900" dirty="0" smtClean="0">
                <a:solidFill>
                  <a:srgbClr val="000000"/>
                </a:solidFill>
                <a:latin typeface="Calibri" panose="020F0502020204030204" pitchFamily="34" charset="0"/>
                <a:cs typeface="Calibri" panose="020F0502020204030204" pitchFamily="34" charset="0"/>
              </a:rPr>
              <a:t>session</a:t>
            </a:r>
          </a:p>
          <a:p>
            <a:pPr marL="628650" lvl="1" indent="-171450">
              <a:buFont typeface="Arial" panose="020B0604020202020204" pitchFamily="34" charset="0"/>
              <a:buChar char="•"/>
            </a:pPr>
            <a:r>
              <a:rPr lang="en-IN" sz="900" dirty="0" smtClean="0">
                <a:solidFill>
                  <a:srgbClr val="000000"/>
                </a:solidFill>
                <a:latin typeface="Calibri" panose="020F0502020204030204" pitchFamily="34" charset="0"/>
                <a:cs typeface="Calibri" panose="020F0502020204030204" pitchFamily="34" charset="0"/>
              </a:rPr>
              <a:t>Confirm </a:t>
            </a:r>
            <a:r>
              <a:rPr lang="en-IN" sz="900" dirty="0">
                <a:solidFill>
                  <a:srgbClr val="000000"/>
                </a:solidFill>
                <a:latin typeface="Calibri" panose="020F0502020204030204" pitchFamily="34" charset="0"/>
                <a:cs typeface="Calibri" panose="020F0502020204030204" pitchFamily="34" charset="0"/>
              </a:rPr>
              <a:t>whether you are constantly getting to the pitch of the ball</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571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8" y="141849"/>
            <a:ext cx="5245100" cy="909593"/>
          </a:xfrm>
        </p:spPr>
        <p:txBody>
          <a:bodyPr/>
          <a:lstStyle/>
          <a:p>
            <a:r>
              <a:rPr lang="en-IN" dirty="0" smtClean="0"/>
              <a:t>Technological Advances in Cricket Training</a:t>
            </a:r>
            <a:endParaRPr lang="en-IN" dirty="0"/>
          </a:p>
        </p:txBody>
      </p:sp>
      <p:sp>
        <p:nvSpPr>
          <p:cNvPr id="4" name="TextBox 3"/>
          <p:cNvSpPr txBox="1"/>
          <p:nvPr/>
        </p:nvSpPr>
        <p:spPr>
          <a:xfrm>
            <a:off x="252437" y="1026786"/>
            <a:ext cx="2395069" cy="307777"/>
          </a:xfrm>
          <a:prstGeom prst="rect">
            <a:avLst/>
          </a:prstGeom>
          <a:noFill/>
        </p:spPr>
        <p:txBody>
          <a:bodyPr wrap="square" rtlCol="0">
            <a:spAutoFit/>
          </a:bodyPr>
          <a:lstStyle/>
          <a:p>
            <a:r>
              <a:rPr lang="en-IN" sz="1400" b="1" dirty="0" err="1" smtClean="0">
                <a:latin typeface="Arial" panose="020B0604020202020204" pitchFamily="34" charset="0"/>
                <a:cs typeface="Arial" panose="020B0604020202020204" pitchFamily="34" charset="0"/>
              </a:rPr>
              <a:t>Spektakom</a:t>
            </a:r>
            <a:endParaRPr lang="en-IN" sz="1400" b="1" dirty="0" smtClean="0">
              <a:latin typeface="Arial" panose="020B0604020202020204" pitchFamily="34" charset="0"/>
              <a:cs typeface="Arial" panose="020B0604020202020204" pitchFamily="34" charset="0"/>
            </a:endParaRPr>
          </a:p>
        </p:txBody>
      </p:sp>
      <p:sp>
        <p:nvSpPr>
          <p:cNvPr id="2" name="Rectangle 1"/>
          <p:cNvSpPr/>
          <p:nvPr/>
        </p:nvSpPr>
        <p:spPr>
          <a:xfrm>
            <a:off x="252436" y="1399179"/>
            <a:ext cx="5476107" cy="1725729"/>
          </a:xfrm>
          <a:prstGeom prst="rect">
            <a:avLst/>
          </a:prstGeom>
        </p:spPr>
        <p:txBody>
          <a:bodyPr wrap="square">
            <a:spAutoFit/>
          </a:bodyPr>
          <a:lstStyle/>
          <a:p>
            <a:pPr marL="171450" indent="-171450">
              <a:lnSpc>
                <a:spcPct val="150000"/>
              </a:lnSpc>
              <a:buFont typeface="Arial" panose="020B0604020202020204" pitchFamily="34" charset="0"/>
              <a:buChar char="•"/>
            </a:pPr>
            <a:r>
              <a:rPr lang="en-IN" sz="1200" dirty="0">
                <a:solidFill>
                  <a:srgbClr val="000000"/>
                </a:solidFill>
                <a:latin typeface="Calibri" panose="020F0502020204030204" pitchFamily="34" charset="0"/>
                <a:cs typeface="Calibri" panose="020F0502020204030204" pitchFamily="34" charset="0"/>
              </a:rPr>
              <a:t>Bengaluru-based </a:t>
            </a:r>
            <a:r>
              <a:rPr lang="en-IN" sz="1200" dirty="0" err="1">
                <a:solidFill>
                  <a:srgbClr val="000000"/>
                </a:solidFill>
                <a:latin typeface="Calibri" panose="020F0502020204030204" pitchFamily="34" charset="0"/>
                <a:cs typeface="Calibri" panose="020F0502020204030204" pitchFamily="34" charset="0"/>
              </a:rPr>
              <a:t>Spektacom</a:t>
            </a:r>
            <a:r>
              <a:rPr lang="en-IN" sz="1200" dirty="0">
                <a:solidFill>
                  <a:srgbClr val="000000"/>
                </a:solidFill>
                <a:latin typeface="Calibri" panose="020F0502020204030204" pitchFamily="34" charset="0"/>
                <a:cs typeface="Calibri" panose="020F0502020204030204" pitchFamily="34" charset="0"/>
              </a:rPr>
              <a:t> Technologies was founded by former Team India cricketer Anil </a:t>
            </a:r>
            <a:r>
              <a:rPr lang="en-IN" sz="1200" dirty="0" err="1" smtClean="0">
                <a:solidFill>
                  <a:srgbClr val="000000"/>
                </a:solidFill>
                <a:latin typeface="Calibri" panose="020F0502020204030204" pitchFamily="34" charset="0"/>
                <a:cs typeface="Calibri" panose="020F0502020204030204" pitchFamily="34" charset="0"/>
              </a:rPr>
              <a:t>Kumble</a:t>
            </a:r>
            <a:endParaRPr lang="en-IN" sz="1200" dirty="0">
              <a:solidFill>
                <a:srgbClr val="000000"/>
              </a:solidFill>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smtClean="0">
                <a:solidFill>
                  <a:srgbClr val="000000"/>
                </a:solidFill>
                <a:latin typeface="Calibri" panose="020F0502020204030204" pitchFamily="34" charset="0"/>
                <a:cs typeface="Calibri" panose="020F0502020204030204" pitchFamily="34" charset="0"/>
              </a:rPr>
              <a:t>It </a:t>
            </a:r>
            <a:r>
              <a:rPr lang="en-IN" sz="1200" dirty="0">
                <a:solidFill>
                  <a:srgbClr val="000000"/>
                </a:solidFill>
                <a:latin typeface="Calibri" panose="020F0502020204030204" pitchFamily="34" charset="0"/>
                <a:cs typeface="Calibri" panose="020F0502020204030204" pitchFamily="34" charset="0"/>
              </a:rPr>
              <a:t>recently partnered with Microsoft to launch an AI-enabled chip that sticks to normal cricket bats and turns them into “power </a:t>
            </a:r>
            <a:r>
              <a:rPr lang="en-IN" sz="1200" dirty="0" smtClean="0">
                <a:solidFill>
                  <a:srgbClr val="000000"/>
                </a:solidFill>
                <a:latin typeface="Calibri" panose="020F0502020204030204" pitchFamily="34" charset="0"/>
                <a:cs typeface="Calibri" panose="020F0502020204030204" pitchFamily="34" charset="0"/>
              </a:rPr>
              <a:t>bats”</a:t>
            </a:r>
          </a:p>
          <a:p>
            <a:pPr marL="171450" indent="-171450">
              <a:lnSpc>
                <a:spcPct val="150000"/>
              </a:lnSpc>
              <a:buFont typeface="Arial" panose="020B0604020202020204" pitchFamily="34" charset="0"/>
              <a:buChar char="•"/>
            </a:pPr>
            <a:r>
              <a:rPr lang="en-IN" sz="1200" dirty="0" smtClean="0">
                <a:solidFill>
                  <a:srgbClr val="000000"/>
                </a:solidFill>
                <a:latin typeface="Calibri" panose="020F0502020204030204" pitchFamily="34" charset="0"/>
                <a:cs typeface="Calibri" panose="020F0502020204030204" pitchFamily="34" charset="0"/>
              </a:rPr>
              <a:t>These </a:t>
            </a:r>
            <a:r>
              <a:rPr lang="en-IN" sz="1200" dirty="0">
                <a:solidFill>
                  <a:srgbClr val="000000"/>
                </a:solidFill>
                <a:latin typeface="Calibri" panose="020F0502020204030204" pitchFamily="34" charset="0"/>
                <a:cs typeface="Calibri" panose="020F0502020204030204" pitchFamily="34" charset="0"/>
              </a:rPr>
              <a:t>bats are able to capture multiple metrics when a shot is played, and throw up meaningful data insights into a batsman’s game</a:t>
            </a:r>
            <a:r>
              <a:rPr lang="en-IN" sz="1200" dirty="0" smtClean="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
        <p:nvSpPr>
          <p:cNvPr id="7" name="TextBox 6"/>
          <p:cNvSpPr txBox="1"/>
          <p:nvPr/>
        </p:nvSpPr>
        <p:spPr>
          <a:xfrm>
            <a:off x="252437" y="3189524"/>
            <a:ext cx="2395069" cy="307777"/>
          </a:xfrm>
          <a:prstGeom prst="rect">
            <a:avLst/>
          </a:prstGeom>
          <a:noFill/>
        </p:spPr>
        <p:txBody>
          <a:bodyPr wrap="square" rtlCol="0">
            <a:spAutoFit/>
          </a:bodyPr>
          <a:lstStyle/>
          <a:p>
            <a:r>
              <a:rPr lang="en-IN" sz="1400" b="1" dirty="0" smtClean="0">
                <a:latin typeface="Arial" panose="020B0604020202020204" pitchFamily="34" charset="0"/>
                <a:cs typeface="Arial" panose="020B0604020202020204" pitchFamily="34" charset="0"/>
              </a:rPr>
              <a:t>Str8bat</a:t>
            </a:r>
          </a:p>
        </p:txBody>
      </p:sp>
      <p:sp>
        <p:nvSpPr>
          <p:cNvPr id="6" name="Rectangle 5"/>
          <p:cNvSpPr/>
          <p:nvPr/>
        </p:nvSpPr>
        <p:spPr>
          <a:xfrm>
            <a:off x="252436" y="3497301"/>
            <a:ext cx="5329657" cy="2002728"/>
          </a:xfrm>
          <a:prstGeom prst="rect">
            <a:avLst/>
          </a:prstGeom>
        </p:spPr>
        <p:txBody>
          <a:bodyPr wrap="square">
            <a:spAutoFit/>
          </a:bodyPr>
          <a:lstStyle/>
          <a:p>
            <a:pPr marL="171450" indent="-171450">
              <a:lnSpc>
                <a:spcPct val="150000"/>
              </a:lnSpc>
              <a:buFont typeface="Arial" panose="020B0604020202020204" pitchFamily="34" charset="0"/>
              <a:buChar char="•"/>
            </a:pPr>
            <a:r>
              <a:rPr lang="en-IN" sz="1200" dirty="0">
                <a:solidFill>
                  <a:srgbClr val="000000"/>
                </a:solidFill>
                <a:latin typeface="Calibri" panose="020F0502020204030204" pitchFamily="34" charset="0"/>
                <a:cs typeface="Calibri" panose="020F0502020204030204" pitchFamily="34" charset="0"/>
              </a:rPr>
              <a:t>Bengaluru-based Str8bat Sports Tech Solutions has developed a wearable device that attaches itself to cricket bats and aids in the coaching </a:t>
            </a:r>
            <a:r>
              <a:rPr lang="en-IN" sz="1200" dirty="0" smtClean="0">
                <a:solidFill>
                  <a:srgbClr val="000000"/>
                </a:solidFill>
                <a:latin typeface="Calibri" panose="020F0502020204030204" pitchFamily="34" charset="0"/>
                <a:cs typeface="Calibri" panose="020F0502020204030204" pitchFamily="34" charset="0"/>
              </a:rPr>
              <a:t>process</a:t>
            </a:r>
          </a:p>
          <a:p>
            <a:pPr marL="171450" indent="-171450">
              <a:lnSpc>
                <a:spcPct val="150000"/>
              </a:lnSpc>
              <a:buFont typeface="Arial" panose="020B0604020202020204" pitchFamily="34" charset="0"/>
              <a:buChar char="•"/>
            </a:pPr>
            <a:r>
              <a:rPr lang="en-IN" sz="1200" dirty="0" smtClean="0">
                <a:solidFill>
                  <a:srgbClr val="000000"/>
                </a:solidFill>
                <a:latin typeface="Calibri" panose="020F0502020204030204" pitchFamily="34" charset="0"/>
                <a:cs typeface="Calibri" panose="020F0502020204030204" pitchFamily="34" charset="0"/>
              </a:rPr>
              <a:t>The </a:t>
            </a:r>
            <a:r>
              <a:rPr lang="en-IN" sz="1200" dirty="0">
                <a:solidFill>
                  <a:srgbClr val="000000"/>
                </a:solidFill>
                <a:latin typeface="Calibri" panose="020F0502020204030204" pitchFamily="34" charset="0"/>
                <a:cs typeface="Calibri" panose="020F0502020204030204" pitchFamily="34" charset="0"/>
              </a:rPr>
              <a:t>IoT-enabled sensor records data including bat angle, accelerated downswing, bat speed, the wagon wheel, and speed impact, and helps budding cricketers understand their game better.</a:t>
            </a:r>
            <a:r>
              <a:rPr lang="en-IN" sz="1200" dirty="0">
                <a:latin typeface="Calibri" panose="020F0502020204030204" pitchFamily="34" charset="0"/>
                <a:cs typeface="Calibri" panose="020F0502020204030204" pitchFamily="34" charset="0"/>
              </a:rPr>
              <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
            </a:r>
            <a:br>
              <a:rPr lang="en-IN" sz="1200" dirty="0">
                <a:latin typeface="Calibri" panose="020F0502020204030204" pitchFamily="34" charset="0"/>
                <a:cs typeface="Calibri" panose="020F0502020204030204" pitchFamily="34" charset="0"/>
              </a:rPr>
            </a:br>
            <a:endParaRPr lang="en-IN" sz="1200"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543" y="844"/>
            <a:ext cx="3429000" cy="5143500"/>
          </a:xfrm>
          <a:prstGeom prst="rect">
            <a:avLst/>
          </a:prstGeom>
        </p:spPr>
      </p:pic>
    </p:spTree>
    <p:extLst>
      <p:ext uri="{BB962C8B-B14F-4D97-AF65-F5344CB8AC3E}">
        <p14:creationId xmlns:p14="http://schemas.microsoft.com/office/powerpoint/2010/main" val="695172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8" y="141849"/>
            <a:ext cx="5245100" cy="909593"/>
          </a:xfrm>
        </p:spPr>
        <p:txBody>
          <a:bodyPr/>
          <a:lstStyle/>
          <a:p>
            <a:r>
              <a:rPr lang="en-IN" dirty="0" smtClean="0"/>
              <a:t>Technological Advances in Cricket Training</a:t>
            </a:r>
            <a:endParaRPr lang="en-IN" dirty="0"/>
          </a:p>
        </p:txBody>
      </p:sp>
      <p:sp>
        <p:nvSpPr>
          <p:cNvPr id="4" name="TextBox 3"/>
          <p:cNvSpPr txBox="1"/>
          <p:nvPr/>
        </p:nvSpPr>
        <p:spPr>
          <a:xfrm>
            <a:off x="252437" y="1026786"/>
            <a:ext cx="2395069" cy="307777"/>
          </a:xfrm>
          <a:prstGeom prst="rect">
            <a:avLst/>
          </a:prstGeom>
          <a:noFill/>
        </p:spPr>
        <p:txBody>
          <a:bodyPr wrap="square" rtlCol="0">
            <a:spAutoFit/>
          </a:bodyPr>
          <a:lstStyle/>
          <a:p>
            <a:r>
              <a:rPr lang="en-IN" sz="1400" b="1" dirty="0" err="1" smtClean="0">
                <a:latin typeface="Arial" panose="020B0604020202020204" pitchFamily="34" charset="0"/>
                <a:cs typeface="Arial" panose="020B0604020202020204" pitchFamily="34" charset="0"/>
              </a:rPr>
              <a:t>SeeHow</a:t>
            </a:r>
            <a:endParaRPr lang="en-IN" sz="1400" b="1" dirty="0" smtClean="0">
              <a:latin typeface="Arial" panose="020B0604020202020204" pitchFamily="34" charset="0"/>
              <a:cs typeface="Arial" panose="020B0604020202020204" pitchFamily="34" charset="0"/>
            </a:endParaRPr>
          </a:p>
        </p:txBody>
      </p:sp>
      <p:sp>
        <p:nvSpPr>
          <p:cNvPr id="2" name="Rectangle 1"/>
          <p:cNvSpPr/>
          <p:nvPr/>
        </p:nvSpPr>
        <p:spPr>
          <a:xfrm>
            <a:off x="252437" y="1334563"/>
            <a:ext cx="4909111" cy="2123658"/>
          </a:xfrm>
          <a:prstGeom prst="rect">
            <a:avLst/>
          </a:prstGeom>
        </p:spPr>
        <p:txBody>
          <a:bodyPr wrap="square">
            <a:spAutoFit/>
          </a:bodyPr>
          <a:lstStyle/>
          <a:p>
            <a:pPr marL="171450" indent="-171450">
              <a:buFont typeface="Arial" panose="020B0604020202020204" pitchFamily="34" charset="0"/>
              <a:buChar char="•"/>
            </a:pPr>
            <a:r>
              <a:rPr lang="en-IN" sz="1200" dirty="0" err="1" smtClean="0">
                <a:solidFill>
                  <a:srgbClr val="000000"/>
                </a:solidFill>
                <a:latin typeface="Calibri" panose="020F0502020204030204" pitchFamily="34" charset="0"/>
                <a:cs typeface="Calibri" panose="020F0502020204030204" pitchFamily="34" charset="0"/>
              </a:rPr>
              <a:t>SeeHow’s</a:t>
            </a:r>
            <a:r>
              <a:rPr lang="en-IN" sz="1200" dirty="0" smtClean="0">
                <a:solidFill>
                  <a:srgbClr val="000000"/>
                </a:solidFill>
                <a:latin typeface="Calibri" panose="020F0502020204030204" pitchFamily="34" charset="0"/>
                <a:cs typeface="Calibri" panose="020F0502020204030204" pitchFamily="34" charset="0"/>
              </a:rPr>
              <a:t> </a:t>
            </a:r>
            <a:r>
              <a:rPr lang="en-IN" sz="1200" dirty="0">
                <a:solidFill>
                  <a:srgbClr val="000000"/>
                </a:solidFill>
                <a:latin typeface="Calibri" panose="020F0502020204030204" pitchFamily="34" charset="0"/>
                <a:cs typeface="Calibri" panose="020F0502020204030204" pitchFamily="34" charset="0"/>
              </a:rPr>
              <a:t>sensors are baked into cricket balls and bat handles to track very specific types of data that batsmen and bowlers </a:t>
            </a:r>
            <a:r>
              <a:rPr lang="en-IN" sz="1200" dirty="0" smtClean="0">
                <a:solidFill>
                  <a:srgbClr val="000000"/>
                </a:solidFill>
                <a:latin typeface="Calibri" panose="020F0502020204030204" pitchFamily="34" charset="0"/>
                <a:cs typeface="Calibri" panose="020F0502020204030204" pitchFamily="34" charset="0"/>
              </a:rPr>
              <a:t>generate</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For bowlers, the sensor tracks speed, spin, seam position or orientation, and length — where the ball lands on the </a:t>
            </a:r>
            <a:r>
              <a:rPr lang="en-IN" sz="1200" dirty="0" smtClean="0">
                <a:latin typeface="Calibri" panose="020F0502020204030204" pitchFamily="34" charset="0"/>
                <a:cs typeface="Calibri" panose="020F0502020204030204" pitchFamily="34" charset="0"/>
              </a:rPr>
              <a:t>pitch</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For batsmen, the sensor tracks swing speed and angle, where it hits on the bat, what kind of deliveries they played, what their responses were to a particular delivery and the velocity of the ball off the bat.</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This data is then streamed in real time and can be read by players and coaches alike on the app. The app retains a history of a player’s progress in order to make any necessary adjustments and to track improvements</a:t>
            </a:r>
          </a:p>
          <a:p>
            <a:pPr marL="171450" indent="-171450">
              <a:buFont typeface="Arial" panose="020B0604020202020204" pitchFamily="34" charset="0"/>
              <a:buChar char="•"/>
            </a:pPr>
            <a:endParaRPr lang="en-IN" sz="12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799" y="0"/>
            <a:ext cx="3801201" cy="5143500"/>
          </a:xfrm>
          <a:prstGeom prst="rect">
            <a:avLst/>
          </a:prstGeom>
        </p:spPr>
      </p:pic>
      <p:sp>
        <p:nvSpPr>
          <p:cNvPr id="9" name="TextBox 8"/>
          <p:cNvSpPr txBox="1"/>
          <p:nvPr/>
        </p:nvSpPr>
        <p:spPr>
          <a:xfrm>
            <a:off x="252437" y="3304332"/>
            <a:ext cx="2395069" cy="307777"/>
          </a:xfrm>
          <a:prstGeom prst="rect">
            <a:avLst/>
          </a:prstGeom>
          <a:noFill/>
        </p:spPr>
        <p:txBody>
          <a:bodyPr wrap="square" rtlCol="0">
            <a:spAutoFit/>
          </a:bodyPr>
          <a:lstStyle/>
          <a:p>
            <a:r>
              <a:rPr lang="en-IN" sz="1400" b="1" dirty="0" smtClean="0">
                <a:latin typeface="Arial" panose="020B0604020202020204" pitchFamily="34" charset="0"/>
                <a:cs typeface="Arial" panose="020B0604020202020204" pitchFamily="34" charset="0"/>
              </a:rPr>
              <a:t>Stance Beam</a:t>
            </a:r>
          </a:p>
        </p:txBody>
      </p:sp>
      <p:sp>
        <p:nvSpPr>
          <p:cNvPr id="10" name="Rectangle 9"/>
          <p:cNvSpPr/>
          <p:nvPr/>
        </p:nvSpPr>
        <p:spPr>
          <a:xfrm>
            <a:off x="222524" y="3612109"/>
            <a:ext cx="4939024" cy="830997"/>
          </a:xfrm>
          <a:prstGeom prst="rect">
            <a:avLst/>
          </a:prstGeom>
        </p:spPr>
        <p:txBody>
          <a:bodyPr wrap="square">
            <a:spAutoFit/>
          </a:bodyPr>
          <a:lstStyle/>
          <a:p>
            <a:pPr marL="171450" indent="-171450">
              <a:buFont typeface="Arial" panose="020B0604020202020204" pitchFamily="34" charset="0"/>
              <a:buChar char="•"/>
            </a:pPr>
            <a:r>
              <a:rPr lang="en-IN" sz="1200" dirty="0" smtClean="0">
                <a:solidFill>
                  <a:srgbClr val="333333"/>
                </a:solidFill>
                <a:latin typeface="Calibri" panose="020F0502020204030204" pitchFamily="34" charset="0"/>
                <a:cs typeface="Calibri" panose="020F0502020204030204" pitchFamily="34" charset="0"/>
              </a:rPr>
              <a:t>Provides session insights, the power generated from a swing, angles and directions of a swing and a 3D analysis of a batsman’s swing. </a:t>
            </a:r>
          </a:p>
          <a:p>
            <a:pPr marL="171450" indent="-171450">
              <a:buFont typeface="Arial" panose="020B0604020202020204" pitchFamily="34" charset="0"/>
              <a:buChar char="•"/>
            </a:pPr>
            <a:r>
              <a:rPr lang="en-IN" sz="1200" dirty="0" smtClean="0">
                <a:solidFill>
                  <a:srgbClr val="333333"/>
                </a:solidFill>
                <a:latin typeface="Calibri" panose="020F0502020204030204" pitchFamily="34" charset="0"/>
                <a:cs typeface="Calibri" panose="020F0502020204030204" pitchFamily="34" charset="0"/>
              </a:rPr>
              <a:t>It does so through a hardware extension that players attach to the ends of their bats and that relays data via an app.</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6860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IN"/>
          </a:p>
        </p:txBody>
      </p:sp>
      <p:sp>
        <p:nvSpPr>
          <p:cNvPr id="3" name="Title 2"/>
          <p:cNvSpPr>
            <a:spLocks noGrp="1"/>
          </p:cNvSpPr>
          <p:nvPr>
            <p:ph type="ctrTitle"/>
          </p:nvPr>
        </p:nvSpPr>
        <p:spPr/>
        <p:txBody>
          <a:bodyPr/>
          <a:lstStyle/>
          <a:p>
            <a:r>
              <a:rPr lang="en-IN" dirty="0" smtClean="0"/>
              <a:t>Knowledge vs Skill vs Ability</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72986627"/>
              </p:ext>
            </p:extLst>
          </p:nvPr>
        </p:nvGraphicFramePr>
        <p:xfrm>
          <a:off x="924353" y="1040810"/>
          <a:ext cx="7666752" cy="3462815"/>
        </p:xfrm>
        <a:graphic>
          <a:graphicData uri="http://schemas.openxmlformats.org/drawingml/2006/table">
            <a:tbl>
              <a:tblPr firstRow="1" bandRow="1">
                <a:tableStyleId>{5C22544A-7EE6-4342-B048-85BDC9FD1C3A}</a:tableStyleId>
              </a:tblPr>
              <a:tblGrid>
                <a:gridCol w="2555584">
                  <a:extLst>
                    <a:ext uri="{9D8B030D-6E8A-4147-A177-3AD203B41FA5}">
                      <a16:colId xmlns:a16="http://schemas.microsoft.com/office/drawing/2014/main" val="2085149695"/>
                    </a:ext>
                  </a:extLst>
                </a:gridCol>
                <a:gridCol w="2555584">
                  <a:extLst>
                    <a:ext uri="{9D8B030D-6E8A-4147-A177-3AD203B41FA5}">
                      <a16:colId xmlns:a16="http://schemas.microsoft.com/office/drawing/2014/main" val="1424173953"/>
                    </a:ext>
                  </a:extLst>
                </a:gridCol>
                <a:gridCol w="2555584">
                  <a:extLst>
                    <a:ext uri="{9D8B030D-6E8A-4147-A177-3AD203B41FA5}">
                      <a16:colId xmlns:a16="http://schemas.microsoft.com/office/drawing/2014/main" val="396404949"/>
                    </a:ext>
                  </a:extLst>
                </a:gridCol>
              </a:tblGrid>
              <a:tr h="466394">
                <a:tc>
                  <a:txBody>
                    <a:bodyPr/>
                    <a:lstStyle/>
                    <a:p>
                      <a:r>
                        <a:rPr lang="en-IN" sz="1800" dirty="0" smtClean="0"/>
                        <a:t>Knowledge</a:t>
                      </a:r>
                      <a:endParaRPr lang="en-IN" sz="1800" dirty="0"/>
                    </a:p>
                  </a:txBody>
                  <a:tcPr marL="115001" marR="115001" marT="57501" marB="57501"/>
                </a:tc>
                <a:tc>
                  <a:txBody>
                    <a:bodyPr/>
                    <a:lstStyle/>
                    <a:p>
                      <a:r>
                        <a:rPr lang="en-IN" sz="1800" dirty="0" smtClean="0"/>
                        <a:t>Skill</a:t>
                      </a:r>
                      <a:endParaRPr lang="en-IN" sz="1800" dirty="0"/>
                    </a:p>
                  </a:txBody>
                  <a:tcPr marL="115001" marR="115001" marT="57501" marB="57501">
                    <a:solidFill>
                      <a:schemeClr val="accent5"/>
                    </a:solidFill>
                  </a:tcPr>
                </a:tc>
                <a:tc>
                  <a:txBody>
                    <a:bodyPr/>
                    <a:lstStyle/>
                    <a:p>
                      <a:r>
                        <a:rPr lang="en-IN" sz="1800" dirty="0" smtClean="0"/>
                        <a:t>Ability</a:t>
                      </a:r>
                      <a:endParaRPr lang="en-IN" sz="1800" dirty="0"/>
                    </a:p>
                  </a:txBody>
                  <a:tcPr marL="115001" marR="115001" marT="57501" marB="57501">
                    <a:solidFill>
                      <a:schemeClr val="accent4"/>
                    </a:solidFill>
                  </a:tcPr>
                </a:tc>
                <a:extLst>
                  <a:ext uri="{0D108BD9-81ED-4DB2-BD59-A6C34878D82A}">
                    <a16:rowId xmlns:a16="http://schemas.microsoft.com/office/drawing/2014/main" val="3057873708"/>
                  </a:ext>
                </a:extLst>
              </a:tr>
              <a:tr h="805009">
                <a:tc>
                  <a:txBody>
                    <a:bodyPr/>
                    <a:lstStyle/>
                    <a:p>
                      <a:r>
                        <a:rPr lang="en-IN" sz="1200" dirty="0" smtClean="0"/>
                        <a:t>Theoretical or practical understanding of a subject</a:t>
                      </a:r>
                      <a:endParaRPr lang="en-IN" sz="1200" dirty="0"/>
                    </a:p>
                  </a:txBody>
                  <a:tcPr marL="115001" marR="115001" marT="57501" marB="57501"/>
                </a:tc>
                <a:tc>
                  <a:txBody>
                    <a:bodyPr/>
                    <a:lstStyle/>
                    <a:p>
                      <a:r>
                        <a:rPr lang="en-IN" sz="1200" dirty="0" smtClean="0"/>
                        <a:t>Proficiencies developed through training and</a:t>
                      </a:r>
                      <a:r>
                        <a:rPr lang="en-IN" sz="1200" baseline="0" dirty="0" smtClean="0"/>
                        <a:t> experience</a:t>
                      </a:r>
                      <a:endParaRPr lang="en-IN" sz="1200" dirty="0"/>
                    </a:p>
                  </a:txBody>
                  <a:tcPr marL="115001" marR="115001" marT="57501" marB="57501">
                    <a:solidFill>
                      <a:schemeClr val="accent5">
                        <a:lumMod val="40000"/>
                        <a:lumOff val="60000"/>
                      </a:schemeClr>
                    </a:solidFill>
                  </a:tcPr>
                </a:tc>
                <a:tc>
                  <a:txBody>
                    <a:bodyPr/>
                    <a:lstStyle/>
                    <a:p>
                      <a:r>
                        <a:rPr lang="en-IN" sz="1200" dirty="0" smtClean="0"/>
                        <a:t>Quality of</a:t>
                      </a:r>
                      <a:r>
                        <a:rPr lang="en-IN" sz="1200" baseline="0" dirty="0" smtClean="0"/>
                        <a:t> being able to do something</a:t>
                      </a:r>
                      <a:endParaRPr lang="en-IN" sz="1200" dirty="0"/>
                    </a:p>
                  </a:txBody>
                  <a:tcPr marL="115001" marR="115001" marT="57501" marB="57501">
                    <a:solidFill>
                      <a:schemeClr val="accent4">
                        <a:lumMod val="40000"/>
                        <a:lumOff val="60000"/>
                      </a:schemeClr>
                    </a:solidFill>
                  </a:tcPr>
                </a:tc>
                <a:extLst>
                  <a:ext uri="{0D108BD9-81ED-4DB2-BD59-A6C34878D82A}">
                    <a16:rowId xmlns:a16="http://schemas.microsoft.com/office/drawing/2014/main" val="2432868261"/>
                  </a:ext>
                </a:extLst>
              </a:tr>
              <a:tr h="575006">
                <a:tc>
                  <a:txBody>
                    <a:bodyPr/>
                    <a:lstStyle/>
                    <a:p>
                      <a:r>
                        <a:rPr lang="en-IN" sz="1200" dirty="0" smtClean="0"/>
                        <a:t>Acquired through learning or</a:t>
                      </a:r>
                      <a:r>
                        <a:rPr lang="en-IN" sz="1200" baseline="0" dirty="0" smtClean="0"/>
                        <a:t> experience</a:t>
                      </a:r>
                      <a:endParaRPr lang="en-IN" sz="1200" dirty="0"/>
                    </a:p>
                  </a:txBody>
                  <a:tcPr marL="115001" marR="115001" marT="57501" marB="57501"/>
                </a:tc>
                <a:tc>
                  <a:txBody>
                    <a:bodyPr/>
                    <a:lstStyle/>
                    <a:p>
                      <a:r>
                        <a:rPr lang="en-IN" sz="1200" dirty="0" smtClean="0"/>
                        <a:t>Practise or learned behaviour</a:t>
                      </a:r>
                      <a:endParaRPr lang="en-IN" sz="1200" dirty="0"/>
                    </a:p>
                  </a:txBody>
                  <a:tcPr marL="115001" marR="115001" marT="57501" marB="57501">
                    <a:solidFill>
                      <a:schemeClr val="accent5">
                        <a:lumMod val="20000"/>
                        <a:lumOff val="80000"/>
                      </a:schemeClr>
                    </a:solidFill>
                  </a:tcPr>
                </a:tc>
                <a:tc>
                  <a:txBody>
                    <a:bodyPr/>
                    <a:lstStyle/>
                    <a:p>
                      <a:r>
                        <a:rPr lang="en-IN" sz="1200" dirty="0" smtClean="0"/>
                        <a:t>Natural or Inbuilt</a:t>
                      </a:r>
                      <a:endParaRPr lang="en-IN" sz="1200" dirty="0"/>
                    </a:p>
                  </a:txBody>
                  <a:tcPr marL="115001" marR="115001" marT="57501" marB="57501">
                    <a:solidFill>
                      <a:schemeClr val="accent4">
                        <a:lumMod val="20000"/>
                        <a:lumOff val="80000"/>
                      </a:schemeClr>
                    </a:solidFill>
                  </a:tcPr>
                </a:tc>
                <a:extLst>
                  <a:ext uri="{0D108BD9-81ED-4DB2-BD59-A6C34878D82A}">
                    <a16:rowId xmlns:a16="http://schemas.microsoft.com/office/drawing/2014/main" val="3496899231"/>
                  </a:ext>
                </a:extLst>
              </a:tr>
              <a:tr h="575006">
                <a:tc>
                  <a:txBody>
                    <a:bodyPr/>
                    <a:lstStyle/>
                    <a:p>
                      <a:r>
                        <a:rPr lang="en-IN" sz="1200" dirty="0" smtClean="0"/>
                        <a:t>Knowledge increases with experience</a:t>
                      </a:r>
                      <a:endParaRPr lang="en-IN" sz="1200" dirty="0"/>
                    </a:p>
                  </a:txBody>
                  <a:tcPr marL="115001" marR="115001" marT="57501" marB="57501"/>
                </a:tc>
                <a:tc>
                  <a:txBody>
                    <a:bodyPr/>
                    <a:lstStyle/>
                    <a:p>
                      <a:r>
                        <a:rPr lang="en-IN" sz="1200" dirty="0" smtClean="0"/>
                        <a:t>Skills can be developed with practise</a:t>
                      </a:r>
                      <a:endParaRPr lang="en-IN" sz="1200" dirty="0"/>
                    </a:p>
                  </a:txBody>
                  <a:tcPr marL="115001" marR="115001" marT="57501" marB="57501">
                    <a:solidFill>
                      <a:schemeClr val="accent5">
                        <a:lumMod val="40000"/>
                        <a:lumOff val="60000"/>
                      </a:schemeClr>
                    </a:solidFill>
                  </a:tcPr>
                </a:tc>
                <a:tc>
                  <a:txBody>
                    <a:bodyPr/>
                    <a:lstStyle/>
                    <a:p>
                      <a:r>
                        <a:rPr lang="en-IN" sz="1200" dirty="0" smtClean="0"/>
                        <a:t>Ability can be improved to a certain extent</a:t>
                      </a:r>
                      <a:endParaRPr lang="en-IN" sz="1200" dirty="0"/>
                    </a:p>
                  </a:txBody>
                  <a:tcPr marL="115001" marR="115001" marT="57501" marB="57501">
                    <a:solidFill>
                      <a:schemeClr val="accent4">
                        <a:lumMod val="40000"/>
                        <a:lumOff val="60000"/>
                      </a:schemeClr>
                    </a:solidFill>
                  </a:tcPr>
                </a:tc>
                <a:extLst>
                  <a:ext uri="{0D108BD9-81ED-4DB2-BD59-A6C34878D82A}">
                    <a16:rowId xmlns:a16="http://schemas.microsoft.com/office/drawing/2014/main" val="347904638"/>
                  </a:ext>
                </a:extLst>
              </a:tr>
              <a:tr h="575006">
                <a:tc>
                  <a:txBody>
                    <a:bodyPr/>
                    <a:lstStyle/>
                    <a:p>
                      <a:r>
                        <a:rPr lang="en-IN" sz="1200" dirty="0" smtClean="0"/>
                        <a:t>Teachable</a:t>
                      </a:r>
                      <a:endParaRPr lang="en-IN" sz="1200" dirty="0"/>
                    </a:p>
                  </a:txBody>
                  <a:tcPr marL="115001" marR="115001" marT="57501" marB="57501"/>
                </a:tc>
                <a:tc>
                  <a:txBody>
                    <a:bodyPr/>
                    <a:lstStyle/>
                    <a:p>
                      <a:r>
                        <a:rPr lang="en-IN" sz="1200" dirty="0" smtClean="0"/>
                        <a:t>Teachable</a:t>
                      </a:r>
                      <a:endParaRPr lang="en-IN" sz="1200" dirty="0"/>
                    </a:p>
                  </a:txBody>
                  <a:tcPr marL="115001" marR="115001" marT="57501" marB="57501">
                    <a:solidFill>
                      <a:schemeClr val="accent5">
                        <a:lumMod val="20000"/>
                        <a:lumOff val="80000"/>
                      </a:schemeClr>
                    </a:solidFill>
                  </a:tcPr>
                </a:tc>
                <a:tc>
                  <a:txBody>
                    <a:bodyPr/>
                    <a:lstStyle/>
                    <a:p>
                      <a:r>
                        <a:rPr lang="en-IN" sz="1200" dirty="0" smtClean="0"/>
                        <a:t>Unteachable</a:t>
                      </a:r>
                      <a:r>
                        <a:rPr lang="en-IN" sz="1200" baseline="0" dirty="0" smtClean="0"/>
                        <a:t> &amp; Hard to transfer</a:t>
                      </a:r>
                      <a:endParaRPr lang="en-IN" sz="1200" dirty="0"/>
                    </a:p>
                  </a:txBody>
                  <a:tcPr marL="115001" marR="115001" marT="57501" marB="57501">
                    <a:solidFill>
                      <a:schemeClr val="accent4">
                        <a:lumMod val="20000"/>
                        <a:lumOff val="80000"/>
                      </a:schemeClr>
                    </a:solidFill>
                  </a:tcPr>
                </a:tc>
                <a:extLst>
                  <a:ext uri="{0D108BD9-81ED-4DB2-BD59-A6C34878D82A}">
                    <a16:rowId xmlns:a16="http://schemas.microsoft.com/office/drawing/2014/main" val="2814470442"/>
                  </a:ext>
                </a:extLst>
              </a:tr>
              <a:tr h="466394">
                <a:tc>
                  <a:txBody>
                    <a:bodyPr/>
                    <a:lstStyle/>
                    <a:p>
                      <a:r>
                        <a:rPr lang="en-IN" sz="1200" dirty="0" smtClean="0"/>
                        <a:t>Explicit, Implicit</a:t>
                      </a:r>
                      <a:endParaRPr lang="en-IN" sz="1200" dirty="0"/>
                    </a:p>
                  </a:txBody>
                  <a:tcPr marL="115001" marR="115001" marT="57501" marB="57501"/>
                </a:tc>
                <a:tc>
                  <a:txBody>
                    <a:bodyPr/>
                    <a:lstStyle/>
                    <a:p>
                      <a:r>
                        <a:rPr lang="en-IN" sz="1200" dirty="0" smtClean="0"/>
                        <a:t>Tacit</a:t>
                      </a:r>
                      <a:endParaRPr lang="en-IN" sz="1200" dirty="0"/>
                    </a:p>
                  </a:txBody>
                  <a:tcPr marL="115001" marR="115001" marT="57501" marB="57501">
                    <a:solidFill>
                      <a:schemeClr val="accent5">
                        <a:lumMod val="40000"/>
                        <a:lumOff val="60000"/>
                      </a:schemeClr>
                    </a:solidFill>
                  </a:tcPr>
                </a:tc>
                <a:tc>
                  <a:txBody>
                    <a:bodyPr/>
                    <a:lstStyle/>
                    <a:p>
                      <a:r>
                        <a:rPr lang="en-IN" sz="1200" dirty="0" smtClean="0"/>
                        <a:t>Tacit</a:t>
                      </a:r>
                      <a:endParaRPr lang="en-IN" sz="1200" dirty="0"/>
                    </a:p>
                  </a:txBody>
                  <a:tcPr marL="115001" marR="115001" marT="57501" marB="57501">
                    <a:solidFill>
                      <a:schemeClr val="accent4">
                        <a:lumMod val="40000"/>
                        <a:lumOff val="60000"/>
                      </a:schemeClr>
                    </a:solidFill>
                  </a:tcPr>
                </a:tc>
                <a:extLst>
                  <a:ext uri="{0D108BD9-81ED-4DB2-BD59-A6C34878D82A}">
                    <a16:rowId xmlns:a16="http://schemas.microsoft.com/office/drawing/2014/main" val="961578215"/>
                  </a:ext>
                </a:extLst>
              </a:tr>
            </a:tbl>
          </a:graphicData>
        </a:graphic>
      </p:graphicFrame>
    </p:spTree>
    <p:extLst>
      <p:ext uri="{BB962C8B-B14F-4D97-AF65-F5344CB8AC3E}">
        <p14:creationId xmlns:p14="http://schemas.microsoft.com/office/powerpoint/2010/main" val="2888753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252438" y="141849"/>
            <a:ext cx="5036948" cy="909593"/>
          </a:xfrm>
        </p:spPr>
        <p:txBody>
          <a:bodyPr/>
          <a:lstStyle/>
          <a:p>
            <a:r>
              <a:rPr lang="en-IN" dirty="0" smtClean="0"/>
              <a:t>Technological Advances in Cricket Training</a:t>
            </a:r>
            <a:endParaRPr lang="en-IN" dirty="0"/>
          </a:p>
        </p:txBody>
      </p:sp>
      <p:sp>
        <p:nvSpPr>
          <p:cNvPr id="5" name="TextBox 4"/>
          <p:cNvSpPr txBox="1"/>
          <p:nvPr/>
        </p:nvSpPr>
        <p:spPr>
          <a:xfrm>
            <a:off x="252437" y="1026786"/>
            <a:ext cx="2395069" cy="307777"/>
          </a:xfrm>
          <a:prstGeom prst="rect">
            <a:avLst/>
          </a:prstGeom>
          <a:noFill/>
        </p:spPr>
        <p:txBody>
          <a:bodyPr wrap="square" rtlCol="0">
            <a:spAutoFit/>
          </a:bodyPr>
          <a:lstStyle/>
          <a:p>
            <a:r>
              <a:rPr lang="en-IN" sz="1400" b="1" dirty="0" err="1" smtClean="0">
                <a:latin typeface="Arial" panose="020B0604020202020204" pitchFamily="34" charset="0"/>
                <a:cs typeface="Arial" panose="020B0604020202020204" pitchFamily="34" charset="0"/>
              </a:rPr>
              <a:t>iB</a:t>
            </a:r>
            <a:r>
              <a:rPr lang="en-IN" sz="1400" b="1" dirty="0" smtClean="0">
                <a:latin typeface="Arial" panose="020B0604020202020204" pitchFamily="34" charset="0"/>
                <a:cs typeface="Arial" panose="020B0604020202020204" pitchFamily="34" charset="0"/>
              </a:rPr>
              <a:t> Cricket-VR Experience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386" y="0"/>
            <a:ext cx="3854614" cy="5143500"/>
          </a:xfrm>
          <a:prstGeom prst="rect">
            <a:avLst/>
          </a:prstGeom>
        </p:spPr>
      </p:pic>
      <p:sp>
        <p:nvSpPr>
          <p:cNvPr id="7" name="Rectangle 6"/>
          <p:cNvSpPr/>
          <p:nvPr/>
        </p:nvSpPr>
        <p:spPr>
          <a:xfrm>
            <a:off x="252437" y="1430816"/>
            <a:ext cx="4909111" cy="2769989"/>
          </a:xfrm>
          <a:prstGeom prst="rect">
            <a:avLst/>
          </a:prstGeom>
        </p:spPr>
        <p:txBody>
          <a:bodyPr wrap="square">
            <a:spAutoFit/>
          </a:bodyPr>
          <a:lstStyle/>
          <a:p>
            <a:pPr marL="171450" indent="-171450">
              <a:lnSpc>
                <a:spcPct val="150000"/>
              </a:lnSpc>
              <a:buFont typeface="Arial" panose="020B0604020202020204" pitchFamily="34" charset="0"/>
              <a:buChar char="•"/>
            </a:pPr>
            <a:r>
              <a:rPr lang="en-IN" sz="1200" dirty="0" smtClean="0">
                <a:solidFill>
                  <a:srgbClr val="000000"/>
                </a:solidFill>
                <a:latin typeface="Calibri" panose="020F0502020204030204" pitchFamily="34" charset="0"/>
                <a:cs typeface="Calibri" panose="020F0502020204030204" pitchFamily="34" charset="0"/>
              </a:rPr>
              <a:t>Created by integrating AI, IoT, and AI</a:t>
            </a:r>
          </a:p>
          <a:p>
            <a:pPr marL="171450" indent="-171450">
              <a:lnSpc>
                <a:spcPct val="150000"/>
              </a:lnSpc>
              <a:buFont typeface="Arial" panose="020B0604020202020204" pitchFamily="34" charset="0"/>
              <a:buChar char="•"/>
            </a:pPr>
            <a:r>
              <a:rPr lang="en-IN" sz="1200" dirty="0" smtClean="0">
                <a:solidFill>
                  <a:srgbClr val="000000"/>
                </a:solidFill>
                <a:latin typeface="Calibri" panose="020F0502020204030204" pitchFamily="34" charset="0"/>
                <a:cs typeface="Calibri" panose="020F0502020204030204" pitchFamily="34" charset="0"/>
              </a:rPr>
              <a:t>Accurate Physics to replicate real world cricketing conditions</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Advanced built-in AI makes fielding very natural and </a:t>
            </a:r>
            <a:r>
              <a:rPr lang="en-IN" sz="1200" dirty="0" smtClean="0">
                <a:latin typeface="Calibri" panose="020F0502020204030204" pitchFamily="34" charset="0"/>
                <a:cs typeface="Calibri" panose="020F0502020204030204" pitchFamily="34" charset="0"/>
              </a:rPr>
              <a:t>seamless</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Artificial Intelligence powered coach analyses and assists you to hone your talent and perfect your batting </a:t>
            </a:r>
            <a:r>
              <a:rPr lang="en-IN" sz="1200" dirty="0" smtClean="0">
                <a:latin typeface="Calibri" panose="020F0502020204030204" pitchFamily="34" charset="0"/>
                <a:cs typeface="Calibri" panose="020F0502020204030204" pitchFamily="34" charset="0"/>
              </a:rPr>
              <a:t>skills</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P</a:t>
            </a:r>
            <a:r>
              <a:rPr lang="en-IN" sz="1200" dirty="0" smtClean="0">
                <a:latin typeface="Calibri" panose="020F0502020204030204" pitchFamily="34" charset="0"/>
                <a:cs typeface="Calibri" panose="020F0502020204030204" pitchFamily="34" charset="0"/>
              </a:rPr>
              <a:t>atent-pending </a:t>
            </a:r>
            <a:r>
              <a:rPr lang="en-IN" sz="1200" dirty="0">
                <a:latin typeface="Calibri" panose="020F0502020204030204" pitchFamily="34" charset="0"/>
                <a:cs typeface="Calibri" panose="020F0502020204030204" pitchFamily="34" charset="0"/>
              </a:rPr>
              <a:t>electronic bat is integrated with haptic feedback mechanism, </a:t>
            </a:r>
            <a:r>
              <a:rPr lang="en-IN" sz="1200" dirty="0" smtClean="0">
                <a:latin typeface="Calibri" panose="020F0502020204030204" pitchFamily="34" charset="0"/>
                <a:cs typeface="Calibri" panose="020F0502020204030204" pitchFamily="34" charset="0"/>
              </a:rPr>
              <a:t>i.e., </a:t>
            </a:r>
            <a:r>
              <a:rPr lang="en-IN" sz="1200" dirty="0">
                <a:latin typeface="Calibri" panose="020F0502020204030204" pitchFamily="34" charset="0"/>
                <a:cs typeface="Calibri" panose="020F0502020204030204" pitchFamily="34" charset="0"/>
              </a:rPr>
              <a:t>when you hit the virtual ball, you’ll feel the knock</a:t>
            </a:r>
            <a:endParaRPr lang="en-IN" sz="1200" dirty="0" smtClean="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Personalisation options in terms of pitch type, bowler and conditions selection</a:t>
            </a:r>
          </a:p>
          <a:p>
            <a:pPr marL="171450" indent="-171450">
              <a:buFont typeface="Arial" panose="020B0604020202020204" pitchFamily="34" charset="0"/>
              <a:buChar char="•"/>
            </a:pP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035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3070" y="0"/>
            <a:ext cx="6125698" cy="909593"/>
          </a:xfrm>
        </p:spPr>
        <p:txBody>
          <a:bodyPr/>
          <a:lstStyle/>
          <a:p>
            <a:r>
              <a:rPr lang="en-IN" dirty="0" smtClean="0"/>
              <a:t>Features Required to Make the Training System Robust: Batting</a:t>
            </a:r>
            <a:endParaRPr lang="en-IN" dirty="0"/>
          </a:p>
        </p:txBody>
      </p:sp>
      <p:sp>
        <p:nvSpPr>
          <p:cNvPr id="4" name="TextBox 3"/>
          <p:cNvSpPr txBox="1"/>
          <p:nvPr/>
        </p:nvSpPr>
        <p:spPr>
          <a:xfrm>
            <a:off x="263070" y="999952"/>
            <a:ext cx="4621751" cy="3970318"/>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Accurate physics systems in the Virtual World</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See whether your shots would have pierced the field / Are you getting value for your shots</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 Identify which specific deliveries get you in trouble </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Compare your performance against different bowlers</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Bat in real game scenarios against real field placements</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See a ‘Wagon Wheel’ of shots from the session</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Confirm whether you are constantly getting to the pitch of the ball</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Haptic feedback while hitting the ball in the Virtual world</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T</a:t>
            </a:r>
            <a:r>
              <a:rPr lang="en-IN" sz="1200" dirty="0" smtClean="0">
                <a:latin typeface="Calibri" panose="020F0502020204030204" pitchFamily="34" charset="0"/>
                <a:cs typeface="Calibri" panose="020F0502020204030204" pitchFamily="34" charset="0"/>
              </a:rPr>
              <a:t>rack </a:t>
            </a:r>
            <a:r>
              <a:rPr lang="en-IN" sz="1200" dirty="0">
                <a:latin typeface="Calibri" panose="020F0502020204030204" pitchFamily="34" charset="0"/>
                <a:cs typeface="Calibri" panose="020F0502020204030204" pitchFamily="34" charset="0"/>
              </a:rPr>
              <a:t>swing speed and angle, where it hits on the bat, what kind of deliveries they played, what their responses were to a particular delivery and the velocity of the ball off the bat.</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Ability to view data in </a:t>
            </a:r>
            <a:r>
              <a:rPr lang="en-IN" sz="1200" dirty="0">
                <a:latin typeface="Calibri" panose="020F0502020204030204" pitchFamily="34" charset="0"/>
                <a:cs typeface="Calibri" panose="020F0502020204030204" pitchFamily="34" charset="0"/>
              </a:rPr>
              <a:t>real time </a:t>
            </a:r>
            <a:r>
              <a:rPr lang="en-IN" sz="1200" dirty="0" smtClean="0">
                <a:latin typeface="Calibri" panose="020F0502020204030204" pitchFamily="34" charset="0"/>
                <a:cs typeface="Calibri" panose="020F0502020204030204" pitchFamily="34" charset="0"/>
              </a:rPr>
              <a:t>to coaches. </a:t>
            </a:r>
            <a:r>
              <a:rPr lang="en-IN" sz="1200" dirty="0">
                <a:latin typeface="Calibri" panose="020F0502020204030204" pitchFamily="34" charset="0"/>
                <a:cs typeface="Calibri" panose="020F0502020204030204" pitchFamily="34" charset="0"/>
              </a:rPr>
              <a:t>R</a:t>
            </a:r>
            <a:r>
              <a:rPr lang="en-IN" sz="1200" dirty="0" smtClean="0">
                <a:latin typeface="Calibri" panose="020F0502020204030204" pitchFamily="34" charset="0"/>
                <a:cs typeface="Calibri" panose="020F0502020204030204" pitchFamily="34" charset="0"/>
              </a:rPr>
              <a:t>etains </a:t>
            </a:r>
            <a:r>
              <a:rPr lang="en-IN" sz="1200" dirty="0">
                <a:latin typeface="Calibri" panose="020F0502020204030204" pitchFamily="34" charset="0"/>
                <a:cs typeface="Calibri" panose="020F0502020204030204" pitchFamily="34" charset="0"/>
              </a:rPr>
              <a:t>a history of a player’s progress in order to make any necessary adjustments and to track </a:t>
            </a:r>
            <a:r>
              <a:rPr lang="en-IN" sz="1200" dirty="0" smtClean="0">
                <a:latin typeface="Calibri" panose="020F0502020204030204" pitchFamily="34" charset="0"/>
                <a:cs typeface="Calibri" panose="020F0502020204030204" pitchFamily="34" charset="0"/>
              </a:rPr>
              <a:t>improvements</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Provide </a:t>
            </a:r>
            <a:r>
              <a:rPr lang="en-IN" sz="1200" dirty="0">
                <a:latin typeface="Calibri" panose="020F0502020204030204" pitchFamily="34" charset="0"/>
                <a:cs typeface="Calibri" panose="020F0502020204030204" pitchFamily="34" charset="0"/>
              </a:rPr>
              <a:t>session insights, the power generated from a swing, angles and directions of a swing and a 3D analysis of a batsman’s </a:t>
            </a:r>
            <a:r>
              <a:rPr lang="en-IN" sz="1200" dirty="0" smtClean="0">
                <a:latin typeface="Calibri" panose="020F0502020204030204" pitchFamily="34" charset="0"/>
                <a:cs typeface="Calibri" panose="020F0502020204030204" pitchFamily="34" charset="0"/>
              </a:rPr>
              <a:t>swing</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The IoT-enabled </a:t>
            </a:r>
            <a:r>
              <a:rPr lang="en-IN" sz="1200" dirty="0" smtClean="0">
                <a:latin typeface="Calibri" panose="020F0502020204030204" pitchFamily="34" charset="0"/>
                <a:cs typeface="Calibri" panose="020F0502020204030204" pitchFamily="34" charset="0"/>
              </a:rPr>
              <a:t>sensor to record </a:t>
            </a:r>
            <a:r>
              <a:rPr lang="en-IN" sz="1200" dirty="0">
                <a:latin typeface="Calibri" panose="020F0502020204030204" pitchFamily="34" charset="0"/>
                <a:cs typeface="Calibri" panose="020F0502020204030204" pitchFamily="34" charset="0"/>
              </a:rPr>
              <a:t>data including bat angle, accelerated downswing, bat speed, the wagon wheel, and speed </a:t>
            </a:r>
            <a:r>
              <a:rPr lang="en-IN" sz="1200" dirty="0" smtClean="0">
                <a:latin typeface="Calibri" panose="020F0502020204030204" pitchFamily="34" charset="0"/>
                <a:cs typeface="Calibri" panose="020F0502020204030204" pitchFamily="34" charset="0"/>
              </a:rPr>
              <a:t>impact</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Realistic Visuals inside the VR world of the stadium and players</a:t>
            </a:r>
          </a:p>
        </p:txBody>
      </p:sp>
      <p:sp>
        <p:nvSpPr>
          <p:cNvPr id="5" name="TextBox 4"/>
          <p:cNvSpPr txBox="1"/>
          <p:nvPr/>
        </p:nvSpPr>
        <p:spPr>
          <a:xfrm>
            <a:off x="156411" y="763741"/>
            <a:ext cx="2261937" cy="307777"/>
          </a:xfrm>
          <a:prstGeom prst="rect">
            <a:avLst/>
          </a:prstGeom>
          <a:noFill/>
        </p:spPr>
        <p:txBody>
          <a:bodyPr wrap="square" rtlCol="0">
            <a:spAutoFit/>
          </a:bodyPr>
          <a:lstStyle/>
          <a:p>
            <a:r>
              <a:rPr lang="en-IN" sz="1400" b="1" dirty="0" smtClean="0">
                <a:solidFill>
                  <a:schemeClr val="accent1"/>
                </a:solidFill>
                <a:latin typeface="Arial" panose="020B0604020202020204" pitchFamily="34" charset="0"/>
                <a:cs typeface="Arial" panose="020B0604020202020204" pitchFamily="34" charset="0"/>
              </a:rPr>
              <a:t>Good to Have Features</a:t>
            </a:r>
          </a:p>
        </p:txBody>
      </p:sp>
      <p:sp>
        <p:nvSpPr>
          <p:cNvPr id="6" name="TextBox 5"/>
          <p:cNvSpPr txBox="1"/>
          <p:nvPr/>
        </p:nvSpPr>
        <p:spPr>
          <a:xfrm>
            <a:off x="4991481" y="999952"/>
            <a:ext cx="3984078" cy="2123658"/>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Ability to capture the bowling style of any bowler and create a digital twin of the same</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Ability to dynamically change delivery length, pace and other parameters based on the pervious delivery and its outcome</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Play against a wide repository of real world player’s digitalized selves</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Accurately replicate patterns and deliveries of  real world bowlers </a:t>
            </a:r>
          </a:p>
          <a:p>
            <a:pPr marL="171450" indent="-171450">
              <a:buFont typeface="Arial" panose="020B0604020202020204" pitchFamily="34" charset="0"/>
              <a:buChar char="•"/>
            </a:pPr>
            <a:r>
              <a:rPr lang="en-IN" sz="1200" dirty="0" smtClean="0">
                <a:latin typeface="Calibri" panose="020F0502020204030204" pitchFamily="34" charset="0"/>
                <a:cs typeface="Calibri" panose="020F0502020204030204" pitchFamily="34" charset="0"/>
              </a:rPr>
              <a:t>Ability to add digital twins of players with minimal effort within the system</a:t>
            </a:r>
            <a:endParaRPr lang="en-IN" sz="1200" dirty="0">
              <a:latin typeface="Calibri" panose="020F0502020204030204" pitchFamily="34" charset="0"/>
              <a:cs typeface="Calibri" panose="020F0502020204030204" pitchFamily="34" charset="0"/>
            </a:endParaRPr>
          </a:p>
        </p:txBody>
      </p:sp>
      <p:sp>
        <p:nvSpPr>
          <p:cNvPr id="7" name="TextBox 6"/>
          <p:cNvSpPr txBox="1"/>
          <p:nvPr/>
        </p:nvSpPr>
        <p:spPr>
          <a:xfrm>
            <a:off x="4884821" y="747527"/>
            <a:ext cx="2261937" cy="307777"/>
          </a:xfrm>
          <a:prstGeom prst="rect">
            <a:avLst/>
          </a:prstGeom>
          <a:noFill/>
        </p:spPr>
        <p:txBody>
          <a:bodyPr wrap="square" rtlCol="0">
            <a:spAutoFit/>
          </a:bodyPr>
          <a:lstStyle/>
          <a:p>
            <a:r>
              <a:rPr lang="en-IN" sz="1400" b="1" dirty="0" smtClean="0">
                <a:solidFill>
                  <a:schemeClr val="accent4"/>
                </a:solidFill>
                <a:latin typeface="Arial" panose="020B0604020202020204" pitchFamily="34" charset="0"/>
                <a:cs typeface="Arial" panose="020B0604020202020204" pitchFamily="34" charset="0"/>
              </a:rPr>
              <a:t>Differentiating Features</a:t>
            </a:r>
          </a:p>
        </p:txBody>
      </p:sp>
    </p:spTree>
    <p:extLst>
      <p:ext uri="{BB962C8B-B14F-4D97-AF65-F5344CB8AC3E}">
        <p14:creationId xmlns:p14="http://schemas.microsoft.com/office/powerpoint/2010/main" val="120747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3677"/>
          <a:stretch/>
        </p:blipFill>
        <p:spPr>
          <a:xfrm>
            <a:off x="0" y="-144379"/>
            <a:ext cx="9144000" cy="5262289"/>
          </a:xfrm>
          <a:prstGeom prst="rect">
            <a:avLst/>
          </a:prstGeom>
        </p:spPr>
      </p:pic>
      <p:sp>
        <p:nvSpPr>
          <p:cNvPr id="5" name="TextBox 4"/>
          <p:cNvSpPr txBox="1"/>
          <p:nvPr/>
        </p:nvSpPr>
        <p:spPr>
          <a:xfrm>
            <a:off x="150125" y="3875964"/>
            <a:ext cx="4012442" cy="923330"/>
          </a:xfrm>
          <a:prstGeom prst="rect">
            <a:avLst/>
          </a:prstGeom>
          <a:noFill/>
        </p:spPr>
        <p:txBody>
          <a:bodyPr wrap="square" rtlCol="0">
            <a:spAutoFit/>
          </a:bodyPr>
          <a:lstStyle/>
          <a:p>
            <a:r>
              <a:rPr lang="en-IN" sz="5400" b="1" dirty="0" smtClean="0">
                <a:solidFill>
                  <a:srgbClr val="F9FAFF"/>
                </a:solidFill>
                <a:latin typeface="Arial" panose="020B0604020202020204" pitchFamily="34" charset="0"/>
                <a:cs typeface="Arial" panose="020B0604020202020204" pitchFamily="34" charset="0"/>
              </a:rPr>
              <a:t>Storyboard</a:t>
            </a:r>
          </a:p>
        </p:txBody>
      </p:sp>
    </p:spTree>
    <p:extLst>
      <p:ext uri="{BB962C8B-B14F-4D97-AF65-F5344CB8AC3E}">
        <p14:creationId xmlns:p14="http://schemas.microsoft.com/office/powerpoint/2010/main" val="2544345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251039" y="162554"/>
            <a:ext cx="5245100" cy="909593"/>
          </a:xfrm>
        </p:spPr>
        <p:txBody>
          <a:bodyPr/>
          <a:lstStyle/>
          <a:p>
            <a:r>
              <a:rPr lang="en-IN" dirty="0" smtClean="0"/>
              <a:t>Capturing the Skill Set</a:t>
            </a:r>
            <a:endParaRPr lang="en-IN" dirty="0"/>
          </a:p>
        </p:txBody>
      </p:sp>
      <p:pic>
        <p:nvPicPr>
          <p:cNvPr id="14338" name="Picture 2" descr="English Cricketer Stuart Broad Bowling On Ground Hd - Cricke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18" y="1071503"/>
            <a:ext cx="2109389" cy="146703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Digital Arts and Entertainment - Gree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39" y="1071503"/>
            <a:ext cx="2396468" cy="144372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Your Next Employee Might be a Digital Twin Powered by a Bot - Io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319" y="1074844"/>
            <a:ext cx="2917234" cy="14403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039" y="2711302"/>
            <a:ext cx="2396468" cy="830997"/>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skill capture infrastructure is set up, world-class bowlers and players can come into this facility for the digital twin creation</a:t>
            </a:r>
          </a:p>
        </p:txBody>
      </p:sp>
      <p:sp>
        <p:nvSpPr>
          <p:cNvPr id="9" name="TextBox 8"/>
          <p:cNvSpPr txBox="1"/>
          <p:nvPr/>
        </p:nvSpPr>
        <p:spPr>
          <a:xfrm>
            <a:off x="3244218" y="2711302"/>
            <a:ext cx="2251921" cy="830997"/>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bowler comes in and has to bowl a specific number of deliveries covering all his variations for different situations</a:t>
            </a:r>
          </a:p>
        </p:txBody>
      </p:sp>
      <p:sp>
        <p:nvSpPr>
          <p:cNvPr id="10" name="TextBox 9"/>
          <p:cNvSpPr txBox="1"/>
          <p:nvPr/>
        </p:nvSpPr>
        <p:spPr>
          <a:xfrm>
            <a:off x="5950319" y="2711302"/>
            <a:ext cx="2917234" cy="1200329"/>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system captures all the movements of the player. It also records the pace, spin angle, swing types, variations and bounce for each delivery type enabling us to create a digital replica of the player as well as his skills</a:t>
            </a:r>
          </a:p>
        </p:txBody>
      </p:sp>
      <p:sp>
        <p:nvSpPr>
          <p:cNvPr id="6" name="Oval 5"/>
          <p:cNvSpPr/>
          <p:nvPr/>
        </p:nvSpPr>
        <p:spPr>
          <a:xfrm>
            <a:off x="108507"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01</a:t>
            </a:r>
          </a:p>
        </p:txBody>
      </p:sp>
      <p:sp>
        <p:nvSpPr>
          <p:cNvPr id="12" name="Oval 11"/>
          <p:cNvSpPr/>
          <p:nvPr/>
        </p:nvSpPr>
        <p:spPr>
          <a:xfrm>
            <a:off x="2978404"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02</a:t>
            </a:r>
          </a:p>
        </p:txBody>
      </p:sp>
      <p:sp>
        <p:nvSpPr>
          <p:cNvPr id="13" name="Oval 12"/>
          <p:cNvSpPr/>
          <p:nvPr/>
        </p:nvSpPr>
        <p:spPr>
          <a:xfrm>
            <a:off x="5684504" y="1983601"/>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3800629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Cricket bowling animation | Motion capture, Animation, Cri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794" y="1043067"/>
            <a:ext cx="2183589" cy="147216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ricket 97 - Ashes Tour Edition - Motion Capture Technology"/>
          <p:cNvPicPr>
            <a:picLocks noChangeAspect="1" noChangeArrowheads="1"/>
          </p:cNvPicPr>
          <p:nvPr/>
        </p:nvPicPr>
        <p:blipFill rotWithShape="1">
          <a:blip r:embed="rId3">
            <a:extLst>
              <a:ext uri="{28A0092B-C50C-407E-A947-70E740481C1C}">
                <a14:useLocalDpi xmlns:a14="http://schemas.microsoft.com/office/drawing/2010/main" val="0"/>
              </a:ext>
            </a:extLst>
          </a:blip>
          <a:srcRect t="14347"/>
          <a:stretch/>
        </p:blipFill>
        <p:spPr bwMode="auto">
          <a:xfrm>
            <a:off x="6353936" y="1072147"/>
            <a:ext cx="2095693" cy="147527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big-data-artificial-intelligence-concep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50" y="1048199"/>
            <a:ext cx="2608053" cy="146703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a:spLocks noGrp="1"/>
          </p:cNvSpPr>
          <p:nvPr>
            <p:ph type="ctrTitle"/>
          </p:nvPr>
        </p:nvSpPr>
        <p:spPr>
          <a:xfrm>
            <a:off x="251039" y="162554"/>
            <a:ext cx="5245100" cy="909593"/>
          </a:xfrm>
        </p:spPr>
        <p:txBody>
          <a:bodyPr/>
          <a:lstStyle/>
          <a:p>
            <a:r>
              <a:rPr lang="en-IN" dirty="0" smtClean="0"/>
              <a:t>Capturing the Skill Set</a:t>
            </a:r>
            <a:endParaRPr lang="en-IN" dirty="0"/>
          </a:p>
        </p:txBody>
      </p:sp>
      <p:sp>
        <p:nvSpPr>
          <p:cNvPr id="5" name="TextBox 4"/>
          <p:cNvSpPr txBox="1"/>
          <p:nvPr/>
        </p:nvSpPr>
        <p:spPr>
          <a:xfrm>
            <a:off x="644449" y="2711302"/>
            <a:ext cx="2608053" cy="830997"/>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Supervised Learning and Reinforcement Learning algorithms are run on the captured digital twin to train the system</a:t>
            </a:r>
          </a:p>
        </p:txBody>
      </p:sp>
      <p:sp>
        <p:nvSpPr>
          <p:cNvPr id="9" name="TextBox 8"/>
          <p:cNvSpPr txBox="1"/>
          <p:nvPr/>
        </p:nvSpPr>
        <p:spPr>
          <a:xfrm>
            <a:off x="3637629" y="2711302"/>
            <a:ext cx="2251921" cy="1200329"/>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digital twin is rewarded based on the outcome of the previous ball enabling it to dynamically change bowling parameters according to the outcome of the previous delivery</a:t>
            </a:r>
          </a:p>
        </p:txBody>
      </p:sp>
      <p:sp>
        <p:nvSpPr>
          <p:cNvPr id="10" name="TextBox 9"/>
          <p:cNvSpPr txBox="1"/>
          <p:nvPr/>
        </p:nvSpPr>
        <p:spPr>
          <a:xfrm>
            <a:off x="6343730" y="2711302"/>
            <a:ext cx="2105899" cy="830997"/>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Repeat this process until a variety of bowling styles are captured and we have a large enough inventory of skills </a:t>
            </a:r>
          </a:p>
        </p:txBody>
      </p:sp>
      <p:sp>
        <p:nvSpPr>
          <p:cNvPr id="6" name="Oval 5"/>
          <p:cNvSpPr/>
          <p:nvPr/>
        </p:nvSpPr>
        <p:spPr>
          <a:xfrm>
            <a:off x="501918"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04</a:t>
            </a:r>
          </a:p>
        </p:txBody>
      </p:sp>
      <p:sp>
        <p:nvSpPr>
          <p:cNvPr id="12" name="Oval 11"/>
          <p:cNvSpPr/>
          <p:nvPr/>
        </p:nvSpPr>
        <p:spPr>
          <a:xfrm>
            <a:off x="3371815"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05</a:t>
            </a:r>
          </a:p>
        </p:txBody>
      </p:sp>
      <p:sp>
        <p:nvSpPr>
          <p:cNvPr id="13" name="Oval 12"/>
          <p:cNvSpPr/>
          <p:nvPr/>
        </p:nvSpPr>
        <p:spPr>
          <a:xfrm>
            <a:off x="6077915" y="1983601"/>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06</a:t>
            </a:r>
          </a:p>
        </p:txBody>
      </p:sp>
    </p:spTree>
    <p:extLst>
      <p:ext uri="{BB962C8B-B14F-4D97-AF65-F5344CB8AC3E}">
        <p14:creationId xmlns:p14="http://schemas.microsoft.com/office/powerpoint/2010/main" val="133995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936" y="66430"/>
            <a:ext cx="2003255" cy="2472103"/>
          </a:xfrm>
          <a:prstGeom prst="rect">
            <a:avLst/>
          </a:prstGeom>
        </p:spPr>
      </p:pic>
      <p:pic>
        <p:nvPicPr>
          <p:cNvPr id="17410" name="Picture 2" descr="Suresh Raina's team progresses to finals of VR Cricket game iB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647" y="1047181"/>
            <a:ext cx="2242634" cy="14913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R Mo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54" y="1060157"/>
            <a:ext cx="1971167" cy="14783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a:spLocks noGrp="1"/>
          </p:cNvSpPr>
          <p:nvPr>
            <p:ph type="ctrTitle"/>
          </p:nvPr>
        </p:nvSpPr>
        <p:spPr>
          <a:xfrm>
            <a:off x="251039" y="162554"/>
            <a:ext cx="5245100" cy="909593"/>
          </a:xfrm>
        </p:spPr>
        <p:txBody>
          <a:bodyPr/>
          <a:lstStyle/>
          <a:p>
            <a:r>
              <a:rPr lang="en-IN" dirty="0" smtClean="0"/>
              <a:t>Playing the Game</a:t>
            </a:r>
            <a:endParaRPr lang="en-IN" dirty="0"/>
          </a:p>
        </p:txBody>
      </p:sp>
      <p:sp>
        <p:nvSpPr>
          <p:cNvPr id="5" name="TextBox 4"/>
          <p:cNvSpPr txBox="1"/>
          <p:nvPr/>
        </p:nvSpPr>
        <p:spPr>
          <a:xfrm>
            <a:off x="706654" y="2711302"/>
            <a:ext cx="1971168" cy="1015663"/>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trained model is integrated with a gamified VR Cricket environment for the players to experience and get trained on</a:t>
            </a:r>
          </a:p>
        </p:txBody>
      </p:sp>
      <p:sp>
        <p:nvSpPr>
          <p:cNvPr id="9" name="TextBox 8"/>
          <p:cNvSpPr txBox="1"/>
          <p:nvPr/>
        </p:nvSpPr>
        <p:spPr>
          <a:xfrm>
            <a:off x="3435647" y="2711302"/>
            <a:ext cx="2251921" cy="1015663"/>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enters the virtual environment with a physical bat having sensors attached to it for recording parameters such as bat speed, swing, angle, etc.</a:t>
            </a:r>
          </a:p>
        </p:txBody>
      </p:sp>
      <p:sp>
        <p:nvSpPr>
          <p:cNvPr id="10" name="TextBox 9"/>
          <p:cNvSpPr txBox="1"/>
          <p:nvPr/>
        </p:nvSpPr>
        <p:spPr>
          <a:xfrm>
            <a:off x="6343730" y="2711302"/>
            <a:ext cx="2105899" cy="1569660"/>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Batsman can choose:</a:t>
            </a:r>
          </a:p>
          <a:p>
            <a:pPr marL="228600" indent="-228600">
              <a:buAutoNum type="arabicPeriod"/>
            </a:pPr>
            <a:r>
              <a:rPr lang="en-IN" sz="1200" dirty="0" smtClean="0">
                <a:latin typeface="Calibri" panose="020F0502020204030204" pitchFamily="34" charset="0"/>
                <a:cs typeface="Calibri" panose="020F0502020204030204" pitchFamily="34" charset="0"/>
              </a:rPr>
              <a:t>Format (t20/ODI/Test/Custom Format)</a:t>
            </a:r>
          </a:p>
          <a:p>
            <a:pPr marL="228600" indent="-228600">
              <a:buAutoNum type="arabicPeriod"/>
            </a:pPr>
            <a:r>
              <a:rPr lang="en-IN" sz="1200" dirty="0" smtClean="0">
                <a:latin typeface="Calibri" panose="020F0502020204030204" pitchFamily="34" charset="0"/>
                <a:cs typeface="Calibri" panose="020F0502020204030204" pitchFamily="34" charset="0"/>
              </a:rPr>
              <a:t>Pitch Conditions</a:t>
            </a:r>
          </a:p>
          <a:p>
            <a:pPr marL="228600" indent="-228600">
              <a:buAutoNum type="arabicPeriod"/>
            </a:pPr>
            <a:r>
              <a:rPr lang="en-IN" sz="1200" dirty="0" smtClean="0">
                <a:latin typeface="Calibri" panose="020F0502020204030204" pitchFamily="34" charset="0"/>
                <a:cs typeface="Calibri" panose="020F0502020204030204" pitchFamily="34" charset="0"/>
              </a:rPr>
              <a:t>Bowler to play against</a:t>
            </a:r>
          </a:p>
          <a:p>
            <a:pPr marL="228600" indent="-228600">
              <a:buAutoNum type="arabicPeriod"/>
            </a:pPr>
            <a:r>
              <a:rPr lang="en-IN" sz="1200" dirty="0" smtClean="0">
                <a:solidFill>
                  <a:schemeClr val="accent5"/>
                </a:solidFill>
                <a:latin typeface="Calibri" panose="020F0502020204030204" pitchFamily="34" charset="0"/>
                <a:cs typeface="Calibri" panose="020F0502020204030204" pitchFamily="34" charset="0"/>
              </a:rPr>
              <a:t>Weather Conditions</a:t>
            </a:r>
          </a:p>
          <a:p>
            <a:pPr marL="228600" indent="-228600">
              <a:buAutoNum type="arabicPeriod"/>
            </a:pPr>
            <a:r>
              <a:rPr lang="en-IN" sz="1200" dirty="0" smtClean="0">
                <a:solidFill>
                  <a:schemeClr val="accent5"/>
                </a:solidFill>
                <a:latin typeface="Calibri" panose="020F0502020204030204" pitchFamily="34" charset="0"/>
                <a:cs typeface="Calibri" panose="020F0502020204030204" pitchFamily="34" charset="0"/>
              </a:rPr>
              <a:t>Difficulty Level</a:t>
            </a:r>
          </a:p>
        </p:txBody>
      </p:sp>
      <p:sp>
        <p:nvSpPr>
          <p:cNvPr id="6" name="Oval 5"/>
          <p:cNvSpPr/>
          <p:nvPr/>
        </p:nvSpPr>
        <p:spPr>
          <a:xfrm>
            <a:off x="501918"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07</a:t>
            </a:r>
          </a:p>
        </p:txBody>
      </p:sp>
      <p:sp>
        <p:nvSpPr>
          <p:cNvPr id="12" name="Oval 11"/>
          <p:cNvSpPr/>
          <p:nvPr/>
        </p:nvSpPr>
        <p:spPr>
          <a:xfrm>
            <a:off x="3224248"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08</a:t>
            </a:r>
          </a:p>
        </p:txBody>
      </p:sp>
      <p:sp>
        <p:nvSpPr>
          <p:cNvPr id="13" name="Oval 12"/>
          <p:cNvSpPr/>
          <p:nvPr/>
        </p:nvSpPr>
        <p:spPr>
          <a:xfrm>
            <a:off x="6077915" y="1983601"/>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09</a:t>
            </a:r>
          </a:p>
        </p:txBody>
      </p:sp>
    </p:spTree>
    <p:extLst>
      <p:ext uri="{BB962C8B-B14F-4D97-AF65-F5344CB8AC3E}">
        <p14:creationId xmlns:p14="http://schemas.microsoft.com/office/powerpoint/2010/main" val="3956496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2017: The year AI beat us at all our own g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918" y="1047181"/>
            <a:ext cx="2202073" cy="146804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ow, AI to predict Cricket matches, assess the luck of the playe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273" y="1047181"/>
            <a:ext cx="1992755" cy="1491352"/>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ricket Club - VR Cricket game for HTC Vive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60" y="1071316"/>
            <a:ext cx="2609863" cy="14680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a:spLocks noGrp="1"/>
          </p:cNvSpPr>
          <p:nvPr>
            <p:ph type="ctrTitle"/>
          </p:nvPr>
        </p:nvSpPr>
        <p:spPr>
          <a:xfrm>
            <a:off x="251039" y="162554"/>
            <a:ext cx="5245100" cy="909593"/>
          </a:xfrm>
        </p:spPr>
        <p:txBody>
          <a:bodyPr/>
          <a:lstStyle/>
          <a:p>
            <a:r>
              <a:rPr lang="en-IN" dirty="0" smtClean="0"/>
              <a:t>Playing the Game</a:t>
            </a:r>
            <a:endParaRPr lang="en-IN" dirty="0"/>
          </a:p>
        </p:txBody>
      </p:sp>
      <p:sp>
        <p:nvSpPr>
          <p:cNvPr id="5" name="TextBox 4"/>
          <p:cNvSpPr txBox="1"/>
          <p:nvPr/>
        </p:nvSpPr>
        <p:spPr>
          <a:xfrm>
            <a:off x="377041" y="2711302"/>
            <a:ext cx="2590982" cy="646331"/>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can now start the training and face deliveries from the digital twin of the selected bowler</a:t>
            </a:r>
          </a:p>
        </p:txBody>
      </p:sp>
      <p:sp>
        <p:nvSpPr>
          <p:cNvPr id="9" name="TextBox 8"/>
          <p:cNvSpPr txBox="1"/>
          <p:nvPr/>
        </p:nvSpPr>
        <p:spPr>
          <a:xfrm>
            <a:off x="3775891" y="2711302"/>
            <a:ext cx="2251921" cy="646331"/>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AI algorithm modifies the deliveries based on the shots being played</a:t>
            </a:r>
          </a:p>
        </p:txBody>
      </p:sp>
      <p:sp>
        <p:nvSpPr>
          <p:cNvPr id="10" name="TextBox 9"/>
          <p:cNvSpPr txBox="1"/>
          <p:nvPr/>
        </p:nvSpPr>
        <p:spPr>
          <a:xfrm>
            <a:off x="6598919" y="2711302"/>
            <a:ext cx="2105899" cy="1015663"/>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AI would can be set to try and beat the batsman using the bowling patterns and attributes of the bowler’s digital twin</a:t>
            </a:r>
            <a:endParaRPr lang="en-IN" sz="1200" dirty="0" smtClean="0">
              <a:solidFill>
                <a:schemeClr val="accent5"/>
              </a:solidFill>
              <a:latin typeface="Calibri" panose="020F0502020204030204" pitchFamily="34" charset="0"/>
              <a:cs typeface="Calibri" panose="020F0502020204030204" pitchFamily="34" charset="0"/>
            </a:endParaRPr>
          </a:p>
        </p:txBody>
      </p:sp>
      <p:sp>
        <p:nvSpPr>
          <p:cNvPr id="6" name="Oval 5"/>
          <p:cNvSpPr/>
          <p:nvPr/>
        </p:nvSpPr>
        <p:spPr>
          <a:xfrm>
            <a:off x="172305"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10</a:t>
            </a:r>
          </a:p>
        </p:txBody>
      </p:sp>
      <p:sp>
        <p:nvSpPr>
          <p:cNvPr id="12" name="Oval 11"/>
          <p:cNvSpPr/>
          <p:nvPr/>
        </p:nvSpPr>
        <p:spPr>
          <a:xfrm>
            <a:off x="3564492"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11</a:t>
            </a:r>
          </a:p>
        </p:txBody>
      </p:sp>
      <p:sp>
        <p:nvSpPr>
          <p:cNvPr id="13" name="Oval 12"/>
          <p:cNvSpPr/>
          <p:nvPr/>
        </p:nvSpPr>
        <p:spPr>
          <a:xfrm>
            <a:off x="6333104" y="1983601"/>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12</a:t>
            </a:r>
          </a:p>
        </p:txBody>
      </p:sp>
    </p:spTree>
    <p:extLst>
      <p:ext uri="{BB962C8B-B14F-4D97-AF65-F5344CB8AC3E}">
        <p14:creationId xmlns:p14="http://schemas.microsoft.com/office/powerpoint/2010/main" val="3459601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Kings Camps Cricket Coach | Kings Recr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918" y="1086723"/>
            <a:ext cx="1907129" cy="142850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ow HR Can Upskill Executive Teams with AI-Based Coach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891" y="1095451"/>
            <a:ext cx="2163540" cy="1443081"/>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PitchVision Brings Graphic Analytics To Cri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60" y="1057425"/>
            <a:ext cx="2578223" cy="148110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a:spLocks noGrp="1"/>
          </p:cNvSpPr>
          <p:nvPr>
            <p:ph type="ctrTitle"/>
          </p:nvPr>
        </p:nvSpPr>
        <p:spPr>
          <a:xfrm>
            <a:off x="251039" y="162554"/>
            <a:ext cx="5245100" cy="909593"/>
          </a:xfrm>
        </p:spPr>
        <p:txBody>
          <a:bodyPr/>
          <a:lstStyle/>
          <a:p>
            <a:r>
              <a:rPr lang="en-IN" dirty="0" smtClean="0"/>
              <a:t>Playing the Game</a:t>
            </a:r>
            <a:endParaRPr lang="en-IN" dirty="0"/>
          </a:p>
        </p:txBody>
      </p:sp>
      <p:sp>
        <p:nvSpPr>
          <p:cNvPr id="5" name="TextBox 4"/>
          <p:cNvSpPr txBox="1"/>
          <p:nvPr/>
        </p:nvSpPr>
        <p:spPr>
          <a:xfrm>
            <a:off x="377041" y="2711302"/>
            <a:ext cx="2590982" cy="646331"/>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can get ball by ball analytics throughout the course of the training</a:t>
            </a:r>
          </a:p>
        </p:txBody>
      </p:sp>
      <p:sp>
        <p:nvSpPr>
          <p:cNvPr id="9" name="TextBox 8"/>
          <p:cNvSpPr txBox="1"/>
          <p:nvPr/>
        </p:nvSpPr>
        <p:spPr>
          <a:xfrm>
            <a:off x="3775891" y="2711302"/>
            <a:ext cx="2251921" cy="1569660"/>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would also get coaching advice from an AI based on the analysis of the playing style and patterns identified during the gameplay. The results can be saved for each individual batsman so that progress can be tracked over months/weeks/days</a:t>
            </a:r>
          </a:p>
        </p:txBody>
      </p:sp>
      <p:sp>
        <p:nvSpPr>
          <p:cNvPr id="10" name="TextBox 9"/>
          <p:cNvSpPr txBox="1"/>
          <p:nvPr/>
        </p:nvSpPr>
        <p:spPr>
          <a:xfrm>
            <a:off x="6598920" y="2711302"/>
            <a:ext cx="1907128" cy="1384995"/>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statistics, analysis reports and technique mapping can also be discussed with a physical coach if the player is at an academy or is enrolled in a mentorship programme </a:t>
            </a:r>
            <a:endParaRPr lang="en-IN" sz="1200" dirty="0" smtClean="0">
              <a:solidFill>
                <a:schemeClr val="accent5"/>
              </a:solidFill>
              <a:latin typeface="Calibri" panose="020F0502020204030204" pitchFamily="34" charset="0"/>
              <a:cs typeface="Calibri" panose="020F0502020204030204" pitchFamily="34" charset="0"/>
            </a:endParaRPr>
          </a:p>
        </p:txBody>
      </p:sp>
      <p:sp>
        <p:nvSpPr>
          <p:cNvPr id="6" name="Oval 5"/>
          <p:cNvSpPr/>
          <p:nvPr/>
        </p:nvSpPr>
        <p:spPr>
          <a:xfrm>
            <a:off x="172305"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13</a:t>
            </a:r>
          </a:p>
        </p:txBody>
      </p:sp>
      <p:sp>
        <p:nvSpPr>
          <p:cNvPr id="12" name="Oval 11"/>
          <p:cNvSpPr/>
          <p:nvPr/>
        </p:nvSpPr>
        <p:spPr>
          <a:xfrm>
            <a:off x="3564492"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14</a:t>
            </a:r>
          </a:p>
        </p:txBody>
      </p:sp>
      <p:sp>
        <p:nvSpPr>
          <p:cNvPr id="13" name="Oval 12"/>
          <p:cNvSpPr/>
          <p:nvPr/>
        </p:nvSpPr>
        <p:spPr>
          <a:xfrm>
            <a:off x="6333104" y="1983601"/>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15</a:t>
            </a:r>
          </a:p>
        </p:txBody>
      </p:sp>
    </p:spTree>
    <p:extLst>
      <p:ext uri="{BB962C8B-B14F-4D97-AF65-F5344CB8AC3E}">
        <p14:creationId xmlns:p14="http://schemas.microsoft.com/office/powerpoint/2010/main" val="2486890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891" y="1078820"/>
            <a:ext cx="2279356" cy="1431721"/>
          </a:xfrm>
          <a:prstGeom prst="rect">
            <a:avLst/>
          </a:prstGeom>
        </p:spPr>
      </p:pic>
      <p:pic>
        <p:nvPicPr>
          <p:cNvPr id="20482" name="Picture 2" descr="The Sims 4 Free Game Update — Half-walls, Locked-door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41" y="1029434"/>
            <a:ext cx="2633080" cy="14811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a:spLocks noGrp="1"/>
          </p:cNvSpPr>
          <p:nvPr>
            <p:ph type="ctrTitle"/>
          </p:nvPr>
        </p:nvSpPr>
        <p:spPr>
          <a:xfrm>
            <a:off x="251039" y="162554"/>
            <a:ext cx="5245100" cy="909593"/>
          </a:xfrm>
        </p:spPr>
        <p:txBody>
          <a:bodyPr/>
          <a:lstStyle/>
          <a:p>
            <a:r>
              <a:rPr lang="en-IN" dirty="0" smtClean="0"/>
              <a:t>Playing the Game</a:t>
            </a:r>
            <a:endParaRPr lang="en-IN" dirty="0"/>
          </a:p>
        </p:txBody>
      </p:sp>
      <p:sp>
        <p:nvSpPr>
          <p:cNvPr id="5" name="TextBox 4"/>
          <p:cNvSpPr txBox="1"/>
          <p:nvPr/>
        </p:nvSpPr>
        <p:spPr>
          <a:xfrm>
            <a:off x="377041" y="2711302"/>
            <a:ext cx="2590982" cy="646331"/>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players get regular updates as new bowlers and features get added to the game</a:t>
            </a:r>
          </a:p>
        </p:txBody>
      </p:sp>
      <p:sp>
        <p:nvSpPr>
          <p:cNvPr id="9" name="TextBox 8"/>
          <p:cNvSpPr txBox="1"/>
          <p:nvPr/>
        </p:nvSpPr>
        <p:spPr>
          <a:xfrm>
            <a:off x="3775891" y="2711302"/>
            <a:ext cx="2251921" cy="1015663"/>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gets better by getting trained with International quality bowlers along with meaningful insights into his technique and playing style</a:t>
            </a:r>
          </a:p>
        </p:txBody>
      </p:sp>
      <p:sp>
        <p:nvSpPr>
          <p:cNvPr id="6" name="Oval 5"/>
          <p:cNvSpPr/>
          <p:nvPr/>
        </p:nvSpPr>
        <p:spPr>
          <a:xfrm>
            <a:off x="172305"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16</a:t>
            </a:r>
          </a:p>
        </p:txBody>
      </p:sp>
      <p:sp>
        <p:nvSpPr>
          <p:cNvPr id="12" name="Oval 11"/>
          <p:cNvSpPr/>
          <p:nvPr/>
        </p:nvSpPr>
        <p:spPr>
          <a:xfrm>
            <a:off x="3564492" y="2006905"/>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17</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805" y="84373"/>
            <a:ext cx="1940935" cy="2426168"/>
          </a:xfrm>
          <a:prstGeom prst="rect">
            <a:avLst/>
          </a:prstGeom>
        </p:spPr>
      </p:pic>
      <p:sp>
        <p:nvSpPr>
          <p:cNvPr id="15" name="Oval 14"/>
          <p:cNvSpPr/>
          <p:nvPr/>
        </p:nvSpPr>
        <p:spPr>
          <a:xfrm>
            <a:off x="6432703" y="1978913"/>
            <a:ext cx="531628" cy="531628"/>
          </a:xfrm>
          <a:prstGeom prst="ellipse">
            <a:avLst/>
          </a:prstGeom>
          <a:solidFill>
            <a:srgbClr val="00B050"/>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smtClean="0">
                <a:solidFill>
                  <a:schemeClr val="bg1"/>
                </a:solidFill>
                <a:latin typeface="Arial" panose="020B0604020202020204" pitchFamily="34" charset="0"/>
                <a:cs typeface="Arial" panose="020B0604020202020204" pitchFamily="34" charset="0"/>
              </a:rPr>
              <a:t>18</a:t>
            </a:r>
          </a:p>
        </p:txBody>
      </p:sp>
      <p:sp>
        <p:nvSpPr>
          <p:cNvPr id="16" name="TextBox 15"/>
          <p:cNvSpPr txBox="1"/>
          <p:nvPr/>
        </p:nvSpPr>
        <p:spPr>
          <a:xfrm>
            <a:off x="6660805" y="2711301"/>
            <a:ext cx="2036628" cy="1384995"/>
          </a:xfrm>
          <a:prstGeom prst="rect">
            <a:avLst/>
          </a:prstGeom>
          <a:noFill/>
        </p:spPr>
        <p:txBody>
          <a:bodyPr wrap="square" rtlCol="0">
            <a:spAutoFit/>
          </a:bodyPr>
          <a:lstStyle/>
          <a:p>
            <a:r>
              <a:rPr lang="en-IN" sz="1200" dirty="0" smtClean="0">
                <a:latin typeface="Calibri" panose="020F0502020204030204" pitchFamily="34" charset="0"/>
                <a:cs typeface="Calibri" panose="020F0502020204030204" pitchFamily="34" charset="0"/>
              </a:rPr>
              <a:t>The batsman gets results because of the all round training and makes it into the National Squad and proudly represents the country attributing his success to the Ecosystem</a:t>
            </a:r>
          </a:p>
        </p:txBody>
      </p:sp>
    </p:spTree>
    <p:extLst>
      <p:ext uri="{BB962C8B-B14F-4D97-AF65-F5344CB8AC3E}">
        <p14:creationId xmlns:p14="http://schemas.microsoft.com/office/powerpoint/2010/main" val="1099682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Thank you</a:t>
            </a:r>
            <a:endParaRPr lang="en-IN" dirty="0"/>
          </a:p>
        </p:txBody>
      </p:sp>
    </p:spTree>
    <p:extLst>
      <p:ext uri="{BB962C8B-B14F-4D97-AF65-F5344CB8AC3E}">
        <p14:creationId xmlns:p14="http://schemas.microsoft.com/office/powerpoint/2010/main" val="907637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053" y="187294"/>
            <a:ext cx="3758087" cy="909593"/>
          </a:xfrm>
        </p:spPr>
        <p:txBody>
          <a:bodyPr/>
          <a:lstStyle/>
          <a:p>
            <a:r>
              <a:rPr lang="en-IN" dirty="0" smtClean="0"/>
              <a:t>Types of Knowledge</a:t>
            </a:r>
            <a:endParaRPr lang="en-IN" dirty="0"/>
          </a:p>
        </p:txBody>
      </p:sp>
      <p:pic>
        <p:nvPicPr>
          <p:cNvPr id="1028" name="Picture 4" descr="3840x2160 Wallpaper glacier, iceberg, under water (With imag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2" y="756646"/>
            <a:ext cx="7331881" cy="41241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89674" y="1114891"/>
            <a:ext cx="2020186" cy="265814"/>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b="1" dirty="0" smtClean="0">
                <a:solidFill>
                  <a:schemeClr val="tx1"/>
                </a:solidFill>
                <a:latin typeface="Arial" panose="020B0604020202020204" pitchFamily="34" charset="0"/>
                <a:cs typeface="Arial" panose="020B0604020202020204" pitchFamily="34" charset="0"/>
              </a:rPr>
              <a:t>Explicit</a:t>
            </a:r>
          </a:p>
        </p:txBody>
      </p:sp>
      <p:sp>
        <p:nvSpPr>
          <p:cNvPr id="7" name="Rectangle 6"/>
          <p:cNvSpPr/>
          <p:nvPr/>
        </p:nvSpPr>
        <p:spPr>
          <a:xfrm>
            <a:off x="5989674" y="2536109"/>
            <a:ext cx="2020186" cy="265814"/>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b="1" dirty="0" smtClean="0">
                <a:solidFill>
                  <a:schemeClr val="tx1"/>
                </a:solidFill>
                <a:latin typeface="Arial" panose="020B0604020202020204" pitchFamily="34" charset="0"/>
                <a:cs typeface="Arial" panose="020B0604020202020204" pitchFamily="34" charset="0"/>
              </a:rPr>
              <a:t>Implicit</a:t>
            </a:r>
          </a:p>
        </p:txBody>
      </p:sp>
      <p:sp>
        <p:nvSpPr>
          <p:cNvPr id="8" name="Rectangle 7"/>
          <p:cNvSpPr/>
          <p:nvPr/>
        </p:nvSpPr>
        <p:spPr>
          <a:xfrm>
            <a:off x="5989674" y="3787222"/>
            <a:ext cx="2020186" cy="265814"/>
          </a:xfrm>
          <a:prstGeom prst="rect">
            <a:avLst/>
          </a:pr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b="1" dirty="0" smtClean="0">
                <a:solidFill>
                  <a:schemeClr val="tx1"/>
                </a:solidFill>
                <a:latin typeface="Arial" panose="020B0604020202020204" pitchFamily="34" charset="0"/>
                <a:cs typeface="Arial" panose="020B0604020202020204" pitchFamily="34" charset="0"/>
              </a:rPr>
              <a:t>Tacit</a:t>
            </a:r>
          </a:p>
        </p:txBody>
      </p:sp>
      <p:sp>
        <p:nvSpPr>
          <p:cNvPr id="5" name="TextBox 4"/>
          <p:cNvSpPr txBox="1"/>
          <p:nvPr/>
        </p:nvSpPr>
        <p:spPr>
          <a:xfrm>
            <a:off x="5989674" y="1404629"/>
            <a:ext cx="2020186" cy="261610"/>
          </a:xfrm>
          <a:prstGeom prst="rect">
            <a:avLst/>
          </a:prstGeom>
          <a:solidFill>
            <a:schemeClr val="accent4">
              <a:lumMod val="20000"/>
              <a:lumOff val="80000"/>
            </a:schemeClr>
          </a:solidFill>
          <a:ln>
            <a:solidFill>
              <a:schemeClr val="tx1"/>
            </a:solidFill>
          </a:ln>
        </p:spPr>
        <p:txBody>
          <a:bodyPr wrap="square" rtlCol="0">
            <a:spAutoFit/>
          </a:bodyPr>
          <a:lstStyle/>
          <a:p>
            <a:r>
              <a:rPr lang="en-IN" sz="1100" dirty="0" smtClean="0">
                <a:latin typeface="Arial" panose="020B0604020202020204" pitchFamily="34" charset="0"/>
                <a:cs typeface="Arial" panose="020B0604020202020204" pitchFamily="34" charset="0"/>
              </a:rPr>
              <a:t>Codified and easy to capture </a:t>
            </a:r>
          </a:p>
        </p:txBody>
      </p:sp>
      <p:sp>
        <p:nvSpPr>
          <p:cNvPr id="10" name="TextBox 9"/>
          <p:cNvSpPr txBox="1"/>
          <p:nvPr/>
        </p:nvSpPr>
        <p:spPr>
          <a:xfrm>
            <a:off x="5989674" y="2825847"/>
            <a:ext cx="2020186" cy="430887"/>
          </a:xfrm>
          <a:prstGeom prst="rect">
            <a:avLst/>
          </a:prstGeom>
          <a:solidFill>
            <a:schemeClr val="accent4">
              <a:lumMod val="20000"/>
              <a:lumOff val="80000"/>
            </a:schemeClr>
          </a:solidFill>
          <a:ln>
            <a:solidFill>
              <a:schemeClr val="tx1"/>
            </a:solidFill>
          </a:ln>
        </p:spPr>
        <p:txBody>
          <a:bodyPr wrap="square" rtlCol="0">
            <a:spAutoFit/>
          </a:bodyPr>
          <a:lstStyle/>
          <a:p>
            <a:r>
              <a:rPr lang="en-IN" sz="1100" dirty="0" smtClean="0">
                <a:latin typeface="Arial" panose="020B0604020202020204" pitchFamily="34" charset="0"/>
                <a:cs typeface="Arial" panose="020B0604020202020204" pitchFamily="34" charset="0"/>
              </a:rPr>
              <a:t>Can be articulated with some help such as procedures</a:t>
            </a:r>
          </a:p>
        </p:txBody>
      </p:sp>
      <p:sp>
        <p:nvSpPr>
          <p:cNvPr id="11" name="TextBox 10"/>
          <p:cNvSpPr txBox="1"/>
          <p:nvPr/>
        </p:nvSpPr>
        <p:spPr>
          <a:xfrm>
            <a:off x="5989674" y="4083236"/>
            <a:ext cx="2020186" cy="769441"/>
          </a:xfrm>
          <a:prstGeom prst="rect">
            <a:avLst/>
          </a:prstGeom>
          <a:solidFill>
            <a:schemeClr val="accent4">
              <a:lumMod val="20000"/>
              <a:lumOff val="80000"/>
            </a:schemeClr>
          </a:solidFill>
          <a:ln>
            <a:solidFill>
              <a:schemeClr val="tx1"/>
            </a:solidFill>
          </a:ln>
        </p:spPr>
        <p:txBody>
          <a:bodyPr wrap="square" rtlCol="0">
            <a:spAutoFit/>
          </a:bodyPr>
          <a:lstStyle/>
          <a:p>
            <a:r>
              <a:rPr lang="en-IN" sz="1100" dirty="0" smtClean="0">
                <a:latin typeface="Arial" panose="020B0604020202020204" pitchFamily="34" charset="0"/>
                <a:cs typeface="Arial" panose="020B0604020202020204" pitchFamily="34" charset="0"/>
              </a:rPr>
              <a:t>Intuitive knowledge and know-how, hard to communicate as it is on the mind of the person</a:t>
            </a:r>
          </a:p>
        </p:txBody>
      </p:sp>
      <p:sp>
        <p:nvSpPr>
          <p:cNvPr id="12" name="TextBox 11"/>
          <p:cNvSpPr txBox="1"/>
          <p:nvPr/>
        </p:nvSpPr>
        <p:spPr>
          <a:xfrm>
            <a:off x="1008629" y="1404629"/>
            <a:ext cx="2020186" cy="430887"/>
          </a:xfrm>
          <a:prstGeom prst="rect">
            <a:avLst/>
          </a:prstGeom>
          <a:solidFill>
            <a:schemeClr val="accent4">
              <a:lumMod val="20000"/>
              <a:lumOff val="80000"/>
            </a:schemeClr>
          </a:solidFill>
          <a:ln>
            <a:solidFill>
              <a:schemeClr val="tx1"/>
            </a:solidFill>
          </a:ln>
        </p:spPr>
        <p:txBody>
          <a:bodyPr wrap="square" rtlCol="0">
            <a:spAutoFit/>
          </a:bodyPr>
          <a:lstStyle/>
          <a:p>
            <a:r>
              <a:rPr lang="en-IN" sz="1100" b="1" dirty="0" smtClean="0">
                <a:latin typeface="Arial" panose="020B0604020202020204" pitchFamily="34" charset="0"/>
                <a:cs typeface="Arial" panose="020B0604020202020204" pitchFamily="34" charset="0"/>
              </a:rPr>
              <a:t>Level 1: </a:t>
            </a:r>
            <a:r>
              <a:rPr lang="en-IN" sz="1100" dirty="0" smtClean="0">
                <a:latin typeface="Arial" panose="020B0604020202020204" pitchFamily="34" charset="0"/>
                <a:cs typeface="Arial" panose="020B0604020202020204" pitchFamily="34" charset="0"/>
              </a:rPr>
              <a:t>Statistics, </a:t>
            </a:r>
            <a:r>
              <a:rPr lang="en-IN" sz="1100" dirty="0">
                <a:latin typeface="Arial" panose="020B0604020202020204" pitchFamily="34" charset="0"/>
                <a:cs typeface="Arial" panose="020B0604020202020204" pitchFamily="34" charset="0"/>
              </a:rPr>
              <a:t>P</a:t>
            </a:r>
            <a:r>
              <a:rPr lang="en-IN" sz="1100" dirty="0" smtClean="0">
                <a:latin typeface="Arial" panose="020B0604020202020204" pitchFamily="34" charset="0"/>
                <a:cs typeface="Arial" panose="020B0604020202020204" pitchFamily="34" charset="0"/>
              </a:rPr>
              <a:t>hysical attributes</a:t>
            </a:r>
          </a:p>
        </p:txBody>
      </p:sp>
      <p:sp>
        <p:nvSpPr>
          <p:cNvPr id="13" name="TextBox 12"/>
          <p:cNvSpPr txBox="1"/>
          <p:nvPr/>
        </p:nvSpPr>
        <p:spPr>
          <a:xfrm>
            <a:off x="993412" y="2801923"/>
            <a:ext cx="2020186" cy="430887"/>
          </a:xfrm>
          <a:prstGeom prst="rect">
            <a:avLst/>
          </a:prstGeom>
          <a:solidFill>
            <a:schemeClr val="accent4">
              <a:lumMod val="20000"/>
              <a:lumOff val="80000"/>
            </a:schemeClr>
          </a:solidFill>
          <a:ln>
            <a:solidFill>
              <a:schemeClr val="tx1"/>
            </a:solidFill>
          </a:ln>
        </p:spPr>
        <p:txBody>
          <a:bodyPr wrap="square" rtlCol="0">
            <a:spAutoFit/>
          </a:bodyPr>
          <a:lstStyle/>
          <a:p>
            <a:r>
              <a:rPr lang="en-IN" sz="1100" b="1" dirty="0" smtClean="0">
                <a:latin typeface="Arial" panose="020B0604020202020204" pitchFamily="34" charset="0"/>
                <a:cs typeface="Arial" panose="020B0604020202020204" pitchFamily="34" charset="0"/>
              </a:rPr>
              <a:t>Level 2: </a:t>
            </a:r>
            <a:r>
              <a:rPr lang="en-IN" sz="1100" dirty="0" smtClean="0">
                <a:latin typeface="Arial" panose="020B0604020202020204" pitchFamily="34" charset="0"/>
                <a:cs typeface="Arial" panose="020B0604020202020204" pitchFamily="34" charset="0"/>
              </a:rPr>
              <a:t>Coaching manuals, Guides and Playbooks</a:t>
            </a:r>
          </a:p>
        </p:txBody>
      </p:sp>
      <p:sp>
        <p:nvSpPr>
          <p:cNvPr id="14" name="TextBox 13"/>
          <p:cNvSpPr txBox="1"/>
          <p:nvPr/>
        </p:nvSpPr>
        <p:spPr>
          <a:xfrm>
            <a:off x="993412" y="4053370"/>
            <a:ext cx="2020186" cy="769441"/>
          </a:xfrm>
          <a:prstGeom prst="rect">
            <a:avLst/>
          </a:prstGeom>
          <a:solidFill>
            <a:schemeClr val="accent4">
              <a:lumMod val="20000"/>
              <a:lumOff val="80000"/>
            </a:schemeClr>
          </a:solidFill>
          <a:ln>
            <a:solidFill>
              <a:schemeClr val="tx1"/>
            </a:solidFill>
          </a:ln>
        </p:spPr>
        <p:txBody>
          <a:bodyPr wrap="square" rtlCol="0">
            <a:spAutoFit/>
          </a:bodyPr>
          <a:lstStyle/>
          <a:p>
            <a:r>
              <a:rPr lang="en-IN" sz="1100" b="1" dirty="0" smtClean="0">
                <a:latin typeface="Arial" panose="020B0604020202020204" pitchFamily="34" charset="0"/>
                <a:cs typeface="Arial" panose="020B0604020202020204" pitchFamily="34" charset="0"/>
              </a:rPr>
              <a:t>Level 3: </a:t>
            </a:r>
            <a:r>
              <a:rPr lang="en-IN" sz="1100" dirty="0" smtClean="0">
                <a:latin typeface="Arial" panose="020B0604020202020204" pitchFamily="34" charset="0"/>
                <a:cs typeface="Arial" panose="020B0604020202020204" pitchFamily="34" charset="0"/>
              </a:rPr>
              <a:t>Hunch, Experience, motor and cognitive skills, emotional responses, Insights and Intuitions</a:t>
            </a:r>
          </a:p>
        </p:txBody>
      </p:sp>
    </p:spTree>
    <p:extLst>
      <p:ext uri="{BB962C8B-B14F-4D97-AF65-F5344CB8AC3E}">
        <p14:creationId xmlns:p14="http://schemas.microsoft.com/office/powerpoint/2010/main" val="1074733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263070" y="78053"/>
            <a:ext cx="5245100" cy="909593"/>
          </a:xfrm>
        </p:spPr>
        <p:txBody>
          <a:bodyPr/>
          <a:lstStyle/>
          <a:p>
            <a:r>
              <a:rPr lang="en-IN" dirty="0" smtClean="0"/>
              <a:t>Knowledge Capture &amp; Modelling</a:t>
            </a:r>
            <a:endParaRPr lang="en-IN" dirty="0"/>
          </a:p>
        </p:txBody>
      </p:sp>
      <p:sp>
        <p:nvSpPr>
          <p:cNvPr id="5" name="Rectangle 4"/>
          <p:cNvSpPr/>
          <p:nvPr/>
        </p:nvSpPr>
        <p:spPr>
          <a:xfrm>
            <a:off x="842717" y="4000436"/>
            <a:ext cx="7174232" cy="954107"/>
          </a:xfrm>
          <a:prstGeom prst="rect">
            <a:avLst/>
          </a:prstGeom>
        </p:spPr>
        <p:txBody>
          <a:bodyPr wrap="square">
            <a:spAutoFit/>
          </a:bodyPr>
          <a:lstStyle/>
          <a:p>
            <a:r>
              <a:rPr lang="en-IN" sz="1400" dirty="0">
                <a:solidFill>
                  <a:srgbClr val="000000"/>
                </a:solidFill>
                <a:latin typeface="Calibri" panose="020F0502020204030204" pitchFamily="34" charset="0"/>
                <a:cs typeface="Calibri" panose="020F0502020204030204" pitchFamily="34" charset="0"/>
              </a:rPr>
              <a:t>"</a:t>
            </a:r>
            <a:r>
              <a:rPr lang="en-IN" sz="1400" b="1" dirty="0">
                <a:solidFill>
                  <a:srgbClr val="000000"/>
                </a:solidFill>
                <a:latin typeface="Calibri" panose="020F0502020204030204" pitchFamily="34" charset="0"/>
                <a:cs typeface="Calibri" panose="020F0502020204030204" pitchFamily="34" charset="0"/>
              </a:rPr>
              <a:t>Knowledge Capture and </a:t>
            </a:r>
            <a:r>
              <a:rPr lang="en-IN" sz="1400" b="1" dirty="0" smtClean="0">
                <a:solidFill>
                  <a:srgbClr val="000000"/>
                </a:solidFill>
                <a:latin typeface="Calibri" panose="020F0502020204030204" pitchFamily="34" charset="0"/>
                <a:cs typeface="Calibri" panose="020F0502020204030204" pitchFamily="34" charset="0"/>
              </a:rPr>
              <a:t>Modelling </a:t>
            </a:r>
            <a:r>
              <a:rPr lang="en-IN" sz="1400" b="1" dirty="0">
                <a:solidFill>
                  <a:srgbClr val="000000"/>
                </a:solidFill>
                <a:latin typeface="Calibri" panose="020F0502020204030204" pitchFamily="34" charset="0"/>
                <a:cs typeface="Calibri" panose="020F0502020204030204" pitchFamily="34" charset="0"/>
              </a:rPr>
              <a:t>(KCM) </a:t>
            </a:r>
            <a:r>
              <a:rPr lang="en-IN" sz="1400" dirty="0">
                <a:solidFill>
                  <a:srgbClr val="000000"/>
                </a:solidFill>
                <a:latin typeface="Calibri" panose="020F0502020204030204" pitchFamily="34" charset="0"/>
                <a:cs typeface="Calibri" panose="020F0502020204030204" pitchFamily="34" charset="0"/>
              </a:rPr>
              <a:t>– or in short Knowledge </a:t>
            </a:r>
            <a:r>
              <a:rPr lang="en-IN" sz="1400" dirty="0" smtClean="0">
                <a:solidFill>
                  <a:srgbClr val="000000"/>
                </a:solidFill>
                <a:latin typeface="Calibri" panose="020F0502020204030204" pitchFamily="34" charset="0"/>
                <a:cs typeface="Calibri" panose="020F0502020204030204" pitchFamily="34" charset="0"/>
              </a:rPr>
              <a:t>Modelling </a:t>
            </a:r>
            <a:r>
              <a:rPr lang="en-IN" sz="1400" dirty="0">
                <a:solidFill>
                  <a:srgbClr val="000000"/>
                </a:solidFill>
                <a:latin typeface="Calibri" panose="020F0502020204030204" pitchFamily="34" charset="0"/>
                <a:cs typeface="Calibri" panose="020F0502020204030204" pitchFamily="34" charset="0"/>
              </a:rPr>
              <a:t>– is a cross disciplinary approach to capture and model knowledge into a reusable format for purpose of preserving, improving, sharing, substituting, aggregating and reapplying it. In the computer world it is used to simulate intelligence."</a:t>
            </a:r>
            <a:endParaRPr lang="en-IN" sz="1400" dirty="0">
              <a:latin typeface="Calibri" panose="020F0502020204030204" pitchFamily="34" charset="0"/>
              <a:cs typeface="Calibri" panose="020F0502020204030204" pitchFamily="34" charset="0"/>
            </a:endParaRPr>
          </a:p>
        </p:txBody>
      </p:sp>
      <p:pic>
        <p:nvPicPr>
          <p:cNvPr id="2052" name="Picture 4" descr="Totch.io – Let's share what we 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30" y="532849"/>
            <a:ext cx="6935173" cy="346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741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263070" y="78053"/>
            <a:ext cx="5245100" cy="909593"/>
          </a:xfrm>
        </p:spPr>
        <p:txBody>
          <a:bodyPr/>
          <a:lstStyle/>
          <a:p>
            <a:r>
              <a:rPr lang="en-IN" dirty="0" smtClean="0"/>
              <a:t>Knowledge Capture &amp; Modelling</a:t>
            </a:r>
            <a:endParaRPr lang="en-IN" dirty="0"/>
          </a:p>
        </p:txBody>
      </p:sp>
      <p:graphicFrame>
        <p:nvGraphicFramePr>
          <p:cNvPr id="2" name="Diagram 1"/>
          <p:cNvGraphicFramePr/>
          <p:nvPr>
            <p:extLst>
              <p:ext uri="{D42A27DB-BD31-4B8C-83A1-F6EECF244321}">
                <p14:modId xmlns:p14="http://schemas.microsoft.com/office/powerpoint/2010/main" val="2613973764"/>
              </p:ext>
            </p:extLst>
          </p:nvPr>
        </p:nvGraphicFramePr>
        <p:xfrm>
          <a:off x="263070" y="628541"/>
          <a:ext cx="5245100" cy="442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18784"/>
          <a:stretch/>
        </p:blipFill>
        <p:spPr>
          <a:xfrm flipH="1">
            <a:off x="5731453" y="0"/>
            <a:ext cx="3423180" cy="5143500"/>
          </a:xfrm>
          <a:prstGeom prst="rect">
            <a:avLst/>
          </a:prstGeom>
        </p:spPr>
      </p:pic>
      <p:sp>
        <p:nvSpPr>
          <p:cNvPr id="6" name="TextBox 5"/>
          <p:cNvSpPr txBox="1"/>
          <p:nvPr/>
        </p:nvSpPr>
        <p:spPr>
          <a:xfrm>
            <a:off x="178009" y="415196"/>
            <a:ext cx="5330161" cy="338554"/>
          </a:xfrm>
          <a:prstGeom prst="rect">
            <a:avLst/>
          </a:prstGeom>
          <a:noFill/>
        </p:spPr>
        <p:txBody>
          <a:bodyPr wrap="square" rtlCol="0">
            <a:spAutoFit/>
          </a:bodyPr>
          <a:lstStyle/>
          <a:p>
            <a:r>
              <a:rPr lang="en-IN" sz="1600" dirty="0" smtClean="0">
                <a:solidFill>
                  <a:srgbClr val="0E3570"/>
                </a:solidFill>
                <a:latin typeface="Arial" panose="020B0604020202020204" pitchFamily="34" charset="0"/>
                <a:cs typeface="Arial" panose="020B0604020202020204" pitchFamily="34" charset="0"/>
              </a:rPr>
              <a:t>Model </a:t>
            </a:r>
            <a:r>
              <a:rPr lang="en-IN" sz="1600" dirty="0" smtClean="0">
                <a:solidFill>
                  <a:srgbClr val="0E3570"/>
                </a:solidFill>
                <a:latin typeface="Arial" panose="020B0604020202020204" pitchFamily="34" charset="0"/>
                <a:cs typeface="Arial" panose="020B0604020202020204" pitchFamily="34" charset="0"/>
              </a:rPr>
              <a:t>Types: Good for Explicit &amp; Implicit Knowledge</a:t>
            </a:r>
            <a:endParaRPr lang="en-IN" sz="1600" dirty="0" smtClean="0">
              <a:solidFill>
                <a:srgbClr val="0E357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4042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263070" y="78053"/>
            <a:ext cx="5245100" cy="909593"/>
          </a:xfrm>
        </p:spPr>
        <p:txBody>
          <a:bodyPr/>
          <a:lstStyle/>
          <a:p>
            <a:r>
              <a:rPr lang="en-IN" dirty="0" smtClean="0"/>
              <a:t>Knowledge Capture &amp; Modelling</a:t>
            </a:r>
            <a:endParaRPr lang="en-IN" dirty="0"/>
          </a:p>
        </p:txBody>
      </p:sp>
      <p:sp>
        <p:nvSpPr>
          <p:cNvPr id="6" name="TextBox 5"/>
          <p:cNvSpPr txBox="1"/>
          <p:nvPr/>
        </p:nvSpPr>
        <p:spPr>
          <a:xfrm>
            <a:off x="144958" y="402871"/>
            <a:ext cx="5892285" cy="584775"/>
          </a:xfrm>
          <a:prstGeom prst="rect">
            <a:avLst/>
          </a:prstGeom>
          <a:noFill/>
        </p:spPr>
        <p:txBody>
          <a:bodyPr wrap="square" rtlCol="0">
            <a:spAutoFit/>
          </a:bodyPr>
          <a:lstStyle/>
          <a:p>
            <a:r>
              <a:rPr lang="en-IN" sz="1600" dirty="0" smtClean="0">
                <a:solidFill>
                  <a:srgbClr val="0E3570"/>
                </a:solidFill>
                <a:latin typeface="Arial" panose="020B0604020202020204" pitchFamily="34" charset="0"/>
                <a:cs typeface="Arial" panose="020B0604020202020204" pitchFamily="34" charset="0"/>
              </a:rPr>
              <a:t>Technology </a:t>
            </a:r>
            <a:r>
              <a:rPr lang="en-IN" sz="1600" dirty="0">
                <a:solidFill>
                  <a:srgbClr val="0E3570"/>
                </a:solidFill>
                <a:latin typeface="Arial" panose="020B0604020202020204" pitchFamily="34" charset="0"/>
                <a:cs typeface="Arial" panose="020B0604020202020204" pitchFamily="34" charset="0"/>
              </a:rPr>
              <a:t>Options: Good for Explicit &amp; Implicit Knowledge</a:t>
            </a:r>
          </a:p>
          <a:p>
            <a:endParaRPr lang="en-IN" sz="1600" dirty="0" smtClean="0">
              <a:solidFill>
                <a:srgbClr val="0E3570"/>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p14="http://schemas.microsoft.com/office/powerpoint/2010/main" val="233593395"/>
              </p:ext>
            </p:extLst>
          </p:nvPr>
        </p:nvGraphicFramePr>
        <p:xfrm>
          <a:off x="542261" y="891953"/>
          <a:ext cx="7995684" cy="3924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660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IN"/>
          </a:p>
        </p:txBody>
      </p:sp>
      <p:sp>
        <p:nvSpPr>
          <p:cNvPr id="3" name="Title 2"/>
          <p:cNvSpPr>
            <a:spLocks noGrp="1"/>
          </p:cNvSpPr>
          <p:nvPr>
            <p:ph type="ctrTitle"/>
          </p:nvPr>
        </p:nvSpPr>
        <p:spPr>
          <a:xfrm>
            <a:off x="263070" y="258807"/>
            <a:ext cx="4425888" cy="909593"/>
          </a:xfrm>
        </p:spPr>
        <p:txBody>
          <a:bodyPr/>
          <a:lstStyle/>
          <a:p>
            <a:r>
              <a:rPr lang="en-IN" dirty="0" smtClean="0"/>
              <a:t>Transfer of Tacit Knowledge to AI</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23" y="0"/>
            <a:ext cx="3832177" cy="5143500"/>
          </a:xfrm>
          <a:prstGeom prst="rect">
            <a:avLst/>
          </a:prstGeom>
        </p:spPr>
      </p:pic>
      <p:sp>
        <p:nvSpPr>
          <p:cNvPr id="5" name="Rectangle 4"/>
          <p:cNvSpPr/>
          <p:nvPr/>
        </p:nvSpPr>
        <p:spPr>
          <a:xfrm>
            <a:off x="170120" y="1168400"/>
            <a:ext cx="5061098" cy="646331"/>
          </a:xfrm>
          <a:prstGeom prst="rect">
            <a:avLst/>
          </a:prstGeom>
        </p:spPr>
        <p:txBody>
          <a:bodyPr wrap="square">
            <a:spAutoFit/>
          </a:bodyPr>
          <a:lstStyle/>
          <a:p>
            <a:r>
              <a:rPr lang="en-IN" sz="1200" i="1" dirty="0">
                <a:latin typeface="Georgia" panose="02040502050405020303" pitchFamily="18" charset="0"/>
              </a:rPr>
              <a:t> “If a typical person can do a mental task with less than one second of thought, we can probably automate it using AI either now or in the near future.”</a:t>
            </a:r>
            <a:endParaRPr lang="en-IN" sz="1200" dirty="0"/>
          </a:p>
        </p:txBody>
      </p:sp>
      <p:sp>
        <p:nvSpPr>
          <p:cNvPr id="6" name="TextBox 5"/>
          <p:cNvSpPr txBox="1"/>
          <p:nvPr/>
        </p:nvSpPr>
        <p:spPr>
          <a:xfrm>
            <a:off x="170120" y="1924493"/>
            <a:ext cx="4955448" cy="3046988"/>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The </a:t>
            </a:r>
            <a:r>
              <a:rPr lang="en-IN" sz="1200" b="1" dirty="0">
                <a:latin typeface="Calibri" panose="020F0502020204030204" pitchFamily="34" charset="0"/>
                <a:cs typeface="Calibri" panose="020F0502020204030204" pitchFamily="34" charset="0"/>
              </a:rPr>
              <a:t>first generation of AI relied heavily on explicit knowledge articulated by humans</a:t>
            </a:r>
            <a:r>
              <a:rPr lang="en-IN" sz="1200" dirty="0">
                <a:latin typeface="Calibri" panose="020F0502020204030204" pitchFamily="34" charset="0"/>
                <a:cs typeface="Calibri" panose="020F0502020204030204" pitchFamily="34" charset="0"/>
              </a:rPr>
              <a:t>. The creation of such systems proved to be expensive and </a:t>
            </a:r>
            <a:r>
              <a:rPr lang="en-IN" sz="1200" dirty="0" err="1">
                <a:latin typeface="Calibri" panose="020F0502020204030204" pitchFamily="34" charset="0"/>
                <a:cs typeface="Calibri" panose="020F0502020204030204" pitchFamily="34" charset="0"/>
              </a:rPr>
              <a:t>labor</a:t>
            </a:r>
            <a:r>
              <a:rPr lang="en-IN" sz="1200" dirty="0">
                <a:latin typeface="Calibri" panose="020F0502020204030204" pitchFamily="34" charset="0"/>
                <a:cs typeface="Calibri" panose="020F0502020204030204" pitchFamily="34" charset="0"/>
              </a:rPr>
              <a:t> intensive, arguably because of their heavy reliance on explicit knowledge</a:t>
            </a:r>
          </a:p>
          <a:p>
            <a:pPr marL="171450" indent="-171450">
              <a:buFont typeface="Arial" panose="020B0604020202020204" pitchFamily="34" charset="0"/>
              <a:buChar char="•"/>
            </a:pPr>
            <a:r>
              <a:rPr lang="en-IN" sz="1200" b="1" dirty="0" smtClean="0">
                <a:latin typeface="Calibri" panose="020F0502020204030204" pitchFamily="34" charset="0"/>
                <a:cs typeface="Calibri" panose="020F0502020204030204" pitchFamily="34" charset="0"/>
              </a:rPr>
              <a:t>Supervised Learning </a:t>
            </a:r>
            <a:r>
              <a:rPr lang="en-IN" sz="1200" dirty="0" smtClean="0">
                <a:latin typeface="Calibri" panose="020F0502020204030204" pitchFamily="34" charset="0"/>
                <a:cs typeface="Calibri" panose="020F0502020204030204" pitchFamily="34" charset="0"/>
              </a:rPr>
              <a:t>can be used to capture and </a:t>
            </a:r>
            <a:r>
              <a:rPr lang="en-IN" sz="1200" b="1" dirty="0" smtClean="0">
                <a:latin typeface="Calibri" panose="020F0502020204030204" pitchFamily="34" charset="0"/>
                <a:cs typeface="Calibri" panose="020F0502020204030204" pitchFamily="34" charset="0"/>
              </a:rPr>
              <a:t>gain Tacit knowledge from individuals</a:t>
            </a:r>
          </a:p>
          <a:p>
            <a:pPr marL="171450"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The easiest way to obtain such </a:t>
            </a:r>
            <a:r>
              <a:rPr lang="en-IN" sz="1200" b="1" dirty="0">
                <a:latin typeface="Calibri" panose="020F0502020204030204" pitchFamily="34" charset="0"/>
                <a:cs typeface="Calibri" panose="020F0502020204030204" pitchFamily="34" charset="0"/>
              </a:rPr>
              <a:t>training data </a:t>
            </a:r>
            <a:r>
              <a:rPr lang="en-IN" sz="1200" dirty="0">
                <a:latin typeface="Calibri" panose="020F0502020204030204" pitchFamily="34" charset="0"/>
                <a:cs typeface="Calibri" panose="020F0502020204030204" pitchFamily="34" charset="0"/>
              </a:rPr>
              <a:t>is to “</a:t>
            </a:r>
            <a:r>
              <a:rPr lang="en-IN" sz="1200" b="1" dirty="0">
                <a:latin typeface="Calibri" panose="020F0502020204030204" pitchFamily="34" charset="0"/>
                <a:cs typeface="Calibri" panose="020F0502020204030204" pitchFamily="34" charset="0"/>
              </a:rPr>
              <a:t>observe” humans perform the underlying prediction</a:t>
            </a:r>
            <a:r>
              <a:rPr lang="en-IN" sz="1200" dirty="0">
                <a:latin typeface="Calibri" panose="020F0502020204030204" pitchFamily="34" charset="0"/>
                <a:cs typeface="Calibri" panose="020F0502020204030204" pitchFamily="34" charset="0"/>
              </a:rPr>
              <a:t> (or classification) tasks, </a:t>
            </a:r>
            <a:r>
              <a:rPr lang="en-IN" sz="1200" dirty="0" smtClean="0">
                <a:latin typeface="Calibri" panose="020F0502020204030204" pitchFamily="34" charset="0"/>
                <a:cs typeface="Calibri" panose="020F0502020204030204" pitchFamily="34" charset="0"/>
              </a:rPr>
              <a:t>this approach works only if </a:t>
            </a:r>
            <a:r>
              <a:rPr lang="en-IN" sz="1200" dirty="0">
                <a:latin typeface="Calibri" panose="020F0502020204030204" pitchFamily="34" charset="0"/>
                <a:cs typeface="Calibri" panose="020F0502020204030204" pitchFamily="34" charset="0"/>
              </a:rPr>
              <a:t>a sufficient number of humans already possess the tacit knowledge necessary to perform such </a:t>
            </a:r>
            <a:r>
              <a:rPr lang="en-IN" sz="1200" dirty="0" smtClean="0">
                <a:latin typeface="Calibri" panose="020F0502020204030204" pitchFamily="34" charset="0"/>
                <a:cs typeface="Calibri" panose="020F0502020204030204" pitchFamily="34" charset="0"/>
              </a:rPr>
              <a:t>tasks</a:t>
            </a:r>
          </a:p>
          <a:p>
            <a:pPr marL="171450" indent="-171450">
              <a:buFont typeface="Arial" panose="020B0604020202020204" pitchFamily="34" charset="0"/>
              <a:buChar char="•"/>
            </a:pPr>
            <a:r>
              <a:rPr lang="en-IN" sz="1200" b="1" dirty="0">
                <a:latin typeface="Calibri" panose="020F0502020204030204" pitchFamily="34" charset="0"/>
                <a:cs typeface="Calibri" panose="020F0502020204030204" pitchFamily="34" charset="0"/>
              </a:rPr>
              <a:t>AI </a:t>
            </a:r>
            <a:r>
              <a:rPr lang="en-IN" sz="1200" dirty="0">
                <a:latin typeface="Calibri" panose="020F0502020204030204" pitchFamily="34" charset="0"/>
                <a:cs typeface="Calibri" panose="020F0502020204030204" pitchFamily="34" charset="0"/>
              </a:rPr>
              <a:t>built around </a:t>
            </a:r>
            <a:r>
              <a:rPr lang="en-IN" sz="1200" b="1" dirty="0">
                <a:latin typeface="Calibri" panose="020F0502020204030204" pitchFamily="34" charset="0"/>
                <a:cs typeface="Calibri" panose="020F0502020204030204" pitchFamily="34" charset="0"/>
              </a:rPr>
              <a:t>capturing human tacit knowledge </a:t>
            </a:r>
            <a:r>
              <a:rPr lang="en-IN" sz="1200" dirty="0">
                <a:latin typeface="Calibri" panose="020F0502020204030204" pitchFamily="34" charset="0"/>
                <a:cs typeface="Calibri" panose="020F0502020204030204" pitchFamily="34" charset="0"/>
              </a:rPr>
              <a:t>can </a:t>
            </a:r>
            <a:r>
              <a:rPr lang="en-IN" sz="1200" b="1" dirty="0">
                <a:latin typeface="Calibri" panose="020F0502020204030204" pitchFamily="34" charset="0"/>
                <a:cs typeface="Calibri" panose="020F0502020204030204" pitchFamily="34" charset="0"/>
              </a:rPr>
              <a:t>contribute</a:t>
            </a:r>
            <a:r>
              <a:rPr lang="en-IN" sz="1200" dirty="0">
                <a:latin typeface="Calibri" panose="020F0502020204030204" pitchFamily="34" charset="0"/>
                <a:cs typeface="Calibri" panose="020F0502020204030204" pitchFamily="34" charset="0"/>
              </a:rPr>
              <a:t> to the </a:t>
            </a:r>
            <a:r>
              <a:rPr lang="en-IN" sz="1200" b="1" dirty="0">
                <a:latin typeface="Calibri" panose="020F0502020204030204" pitchFamily="34" charset="0"/>
                <a:cs typeface="Calibri" panose="020F0502020204030204" pitchFamily="34" charset="0"/>
              </a:rPr>
              <a:t>knowledge creation spiral </a:t>
            </a:r>
            <a:r>
              <a:rPr lang="en-IN" sz="1200" dirty="0">
                <a:latin typeface="Calibri" panose="020F0502020204030204" pitchFamily="34" charset="0"/>
                <a:cs typeface="Calibri" panose="020F0502020204030204" pitchFamily="34" charset="0"/>
              </a:rPr>
              <a:t>in two ways: </a:t>
            </a:r>
            <a:endParaRPr lang="en-IN" sz="1200" dirty="0" smtClean="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IN" sz="1200" dirty="0">
                <a:latin typeface="Calibri" panose="020F0502020204030204" pitchFamily="34" charset="0"/>
                <a:cs typeface="Calibri" panose="020F0502020204030204" pitchFamily="34" charset="0"/>
              </a:rPr>
              <a:t>C</a:t>
            </a:r>
            <a:r>
              <a:rPr lang="en-IN" sz="1200" dirty="0" smtClean="0">
                <a:latin typeface="Calibri" panose="020F0502020204030204" pitchFamily="34" charset="0"/>
                <a:cs typeface="Calibri" panose="020F0502020204030204" pitchFamily="34" charset="0"/>
              </a:rPr>
              <a:t>apturing </a:t>
            </a:r>
            <a:r>
              <a:rPr lang="en-IN" sz="1200" dirty="0">
                <a:latin typeface="Calibri" panose="020F0502020204030204" pitchFamily="34" charset="0"/>
                <a:cs typeface="Calibri" panose="020F0502020204030204" pitchFamily="34" charset="0"/>
              </a:rPr>
              <a:t>the </a:t>
            </a:r>
            <a:r>
              <a:rPr lang="en-IN" sz="1200" b="1" dirty="0">
                <a:latin typeface="Calibri" panose="020F0502020204030204" pitchFamily="34" charset="0"/>
                <a:cs typeface="Calibri" panose="020F0502020204030204" pitchFamily="34" charset="0"/>
              </a:rPr>
              <a:t>wisdom of </a:t>
            </a:r>
            <a:r>
              <a:rPr lang="en-IN" sz="1200" b="1" dirty="0" smtClean="0">
                <a:latin typeface="Calibri" panose="020F0502020204030204" pitchFamily="34" charset="0"/>
                <a:cs typeface="Calibri" panose="020F0502020204030204" pitchFamily="34" charset="0"/>
              </a:rPr>
              <a:t>crowds</a:t>
            </a:r>
          </a:p>
          <a:p>
            <a:pPr marL="628650" lvl="1" indent="-171450">
              <a:buFont typeface="Arial" panose="020B0604020202020204" pitchFamily="34" charset="0"/>
              <a:buChar char="•"/>
            </a:pPr>
            <a:r>
              <a:rPr lang="en-IN" sz="1200" b="1" dirty="0" smtClean="0">
                <a:latin typeface="Calibri" panose="020F0502020204030204" pitchFamily="34" charset="0"/>
                <a:cs typeface="Calibri" panose="020F0502020204030204" pitchFamily="34" charset="0"/>
              </a:rPr>
              <a:t>Simplifying</a:t>
            </a:r>
            <a:r>
              <a:rPr lang="en-IN" sz="1200" dirty="0" smtClean="0">
                <a:latin typeface="Calibri" panose="020F0502020204030204" pitchFamily="34" charset="0"/>
                <a:cs typeface="Calibri" panose="020F0502020204030204" pitchFamily="34" charset="0"/>
              </a:rPr>
              <a:t> </a:t>
            </a:r>
            <a:r>
              <a:rPr lang="en-IN" sz="1200" dirty="0">
                <a:latin typeface="Calibri" panose="020F0502020204030204" pitchFamily="34" charset="0"/>
                <a:cs typeface="Calibri" panose="020F0502020204030204" pitchFamily="34" charset="0"/>
              </a:rPr>
              <a:t>the </a:t>
            </a:r>
            <a:r>
              <a:rPr lang="en-IN" sz="1200" b="1" dirty="0">
                <a:latin typeface="Calibri" panose="020F0502020204030204" pitchFamily="34" charset="0"/>
                <a:cs typeface="Calibri" panose="020F0502020204030204" pitchFamily="34" charset="0"/>
              </a:rPr>
              <a:t>transfer of relatively specialized tacit knowledge </a:t>
            </a:r>
            <a:r>
              <a:rPr lang="en-IN" sz="1200" dirty="0">
                <a:latin typeface="Calibri" panose="020F0502020204030204" pitchFamily="34" charset="0"/>
                <a:cs typeface="Calibri" panose="020F0502020204030204" pitchFamily="34" charset="0"/>
              </a:rPr>
              <a:t>from actors possessing such knowledge to others </a:t>
            </a:r>
            <a:r>
              <a:rPr lang="en-IN" sz="1200" b="1" dirty="0">
                <a:latin typeface="Calibri" panose="020F0502020204030204" pitchFamily="34" charset="0"/>
                <a:cs typeface="Calibri" panose="020F0502020204030204" pitchFamily="34" charset="0"/>
              </a:rPr>
              <a:t>without the need for a direct interaction </a:t>
            </a:r>
            <a:r>
              <a:rPr lang="en-IN" sz="1200" dirty="0">
                <a:latin typeface="Calibri" panose="020F0502020204030204" pitchFamily="34" charset="0"/>
                <a:cs typeface="Calibri" panose="020F0502020204030204" pitchFamily="34" charset="0"/>
              </a:rPr>
              <a:t>between the two groups</a:t>
            </a:r>
            <a:endParaRPr lang="en-IN" sz="1200" dirty="0" smtClean="0">
              <a:latin typeface="Calibri" panose="020F0502020204030204" pitchFamily="34" charset="0"/>
              <a:cs typeface="Calibri" panose="020F0502020204030204" pitchFamily="34" charset="0"/>
            </a:endParaRPr>
          </a:p>
        </p:txBody>
      </p:sp>
      <p:sp>
        <p:nvSpPr>
          <p:cNvPr id="7" name="Rectangle 6"/>
          <p:cNvSpPr/>
          <p:nvPr/>
        </p:nvSpPr>
        <p:spPr>
          <a:xfrm>
            <a:off x="5324168" y="208559"/>
            <a:ext cx="3693954" cy="1631216"/>
          </a:xfrm>
          <a:prstGeom prst="rect">
            <a:avLst/>
          </a:prstGeom>
          <a:solidFill>
            <a:schemeClr val="tx1"/>
          </a:solidFill>
        </p:spPr>
        <p:txBody>
          <a:bodyPr wrap="square">
            <a:spAutoFit/>
          </a:bodyPr>
          <a:lstStyle/>
          <a:p>
            <a:pPr fontAlgn="base"/>
            <a:r>
              <a:rPr lang="en-IN" sz="1400" b="1" dirty="0">
                <a:solidFill>
                  <a:schemeClr val="accent4"/>
                </a:solidFill>
                <a:latin typeface="Calibri" panose="020F0502020204030204" pitchFamily="34" charset="0"/>
                <a:cs typeface="Calibri" panose="020F0502020204030204" pitchFamily="34" charset="0"/>
              </a:rPr>
              <a:t>ML-based AI </a:t>
            </a:r>
            <a:r>
              <a:rPr lang="en-IN" sz="1400" b="1" dirty="0" smtClean="0">
                <a:solidFill>
                  <a:schemeClr val="accent4"/>
                </a:solidFill>
                <a:latin typeface="Calibri" panose="020F0502020204030204" pitchFamily="34" charset="0"/>
                <a:cs typeface="Calibri" panose="020F0502020204030204" pitchFamily="34" charset="0"/>
              </a:rPr>
              <a:t>can </a:t>
            </a:r>
            <a:r>
              <a:rPr lang="en-IN" sz="1400" b="1" dirty="0">
                <a:solidFill>
                  <a:schemeClr val="accent4"/>
                </a:solidFill>
                <a:latin typeface="Calibri" panose="020F0502020204030204" pitchFamily="34" charset="0"/>
                <a:cs typeface="Calibri" panose="020F0502020204030204" pitchFamily="34" charset="0"/>
              </a:rPr>
              <a:t>create new tacit knowledge and it can learn through </a:t>
            </a:r>
            <a:r>
              <a:rPr lang="en-IN" sz="1400" b="1" dirty="0" smtClean="0">
                <a:solidFill>
                  <a:schemeClr val="accent4"/>
                </a:solidFill>
                <a:latin typeface="Calibri" panose="020F0502020204030204" pitchFamily="34" charset="0"/>
                <a:cs typeface="Calibri" panose="020F0502020204030204" pitchFamily="34" charset="0"/>
              </a:rPr>
              <a:t>socialization:</a:t>
            </a:r>
            <a:endParaRPr lang="en-IN" sz="1400" b="1" dirty="0">
              <a:solidFill>
                <a:schemeClr val="accent4"/>
              </a:solidFill>
              <a:latin typeface="Calibri" panose="020F0502020204030204" pitchFamily="34" charset="0"/>
              <a:cs typeface="Calibri" panose="020F0502020204030204" pitchFamily="34" charset="0"/>
            </a:endParaRPr>
          </a:p>
          <a:p>
            <a:pPr fontAlgn="base">
              <a:lnSpc>
                <a:spcPct val="150000"/>
              </a:lnSpc>
            </a:pPr>
            <a:r>
              <a:rPr lang="en-IN" sz="1200" dirty="0" smtClean="0">
                <a:solidFill>
                  <a:schemeClr val="bg1"/>
                </a:solidFill>
                <a:latin typeface="Calibri" panose="020F0502020204030204" pitchFamily="34" charset="0"/>
                <a:cs typeface="Calibri" panose="020F0502020204030204" pitchFamily="34" charset="0"/>
              </a:rPr>
              <a:t>1.Supervised </a:t>
            </a:r>
            <a:r>
              <a:rPr lang="en-IN" sz="1200" dirty="0">
                <a:solidFill>
                  <a:schemeClr val="bg1"/>
                </a:solidFill>
                <a:latin typeface="Calibri" panose="020F0502020204030204" pitchFamily="34" charset="0"/>
                <a:cs typeface="Calibri" panose="020F0502020204030204" pitchFamily="34" charset="0"/>
              </a:rPr>
              <a:t>ML algorithms are good at capturing tacit knowledge shared by many individuals.</a:t>
            </a:r>
          </a:p>
          <a:p>
            <a:pPr fontAlgn="base">
              <a:lnSpc>
                <a:spcPct val="150000"/>
              </a:lnSpc>
            </a:pPr>
            <a:r>
              <a:rPr lang="en-IN" sz="1200" dirty="0" smtClean="0">
                <a:solidFill>
                  <a:schemeClr val="bg1"/>
                </a:solidFill>
                <a:latin typeface="Calibri" panose="020F0502020204030204" pitchFamily="34" charset="0"/>
                <a:cs typeface="Calibri" panose="020F0502020204030204" pitchFamily="34" charset="0"/>
              </a:rPr>
              <a:t>2.Reinforcement </a:t>
            </a:r>
            <a:r>
              <a:rPr lang="en-IN" sz="1200" dirty="0">
                <a:solidFill>
                  <a:schemeClr val="bg1"/>
                </a:solidFill>
                <a:latin typeface="Calibri" panose="020F0502020204030204" pitchFamily="34" charset="0"/>
                <a:cs typeface="Calibri" panose="020F0502020204030204" pitchFamily="34" charset="0"/>
              </a:rPr>
              <a:t>learning ML algorithms are capable of creating new tacit knowledge through experimentation.</a:t>
            </a:r>
            <a:endParaRPr lang="en-IN" sz="1200" b="0" i="0" dirty="0">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9291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3702" y="152481"/>
            <a:ext cx="4202605" cy="909593"/>
          </a:xfrm>
        </p:spPr>
        <p:txBody>
          <a:bodyPr/>
          <a:lstStyle/>
          <a:p>
            <a:r>
              <a:rPr lang="en-IN" dirty="0" smtClean="0"/>
              <a:t>AI will help in passing on skills amongst workers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146" y="930357"/>
            <a:ext cx="4431854" cy="3182583"/>
          </a:xfrm>
          <a:prstGeom prst="rect">
            <a:avLst/>
          </a:prstGeom>
        </p:spPr>
      </p:pic>
      <p:sp>
        <p:nvSpPr>
          <p:cNvPr id="5" name="TextBox 4"/>
          <p:cNvSpPr txBox="1"/>
          <p:nvPr/>
        </p:nvSpPr>
        <p:spPr>
          <a:xfrm>
            <a:off x="146112" y="1062074"/>
            <a:ext cx="4861824" cy="276999"/>
          </a:xfrm>
          <a:prstGeom prst="rect">
            <a:avLst/>
          </a:prstGeom>
          <a:noFill/>
        </p:spPr>
        <p:txBody>
          <a:bodyPr wrap="square" rtlCol="0">
            <a:spAutoFit/>
          </a:bodyPr>
          <a:lstStyle/>
          <a:p>
            <a:r>
              <a:rPr lang="en-IN" sz="1200" dirty="0" smtClean="0">
                <a:solidFill>
                  <a:schemeClr val="accent2"/>
                </a:solidFill>
                <a:latin typeface="Arial" panose="020B0604020202020204" pitchFamily="34" charset="0"/>
                <a:cs typeface="Arial" panose="020B0604020202020204" pitchFamily="34" charset="0"/>
              </a:rPr>
              <a:t>AI will assist in the transfer of skills from one generation to the other</a:t>
            </a:r>
          </a:p>
        </p:txBody>
      </p:sp>
      <p:pic>
        <p:nvPicPr>
          <p:cNvPr id="3074" name="Picture 2" descr="Honeywell Logo Icon of Flat style - Available in SVG, PNG, EPS, AI ..."/>
          <p:cNvPicPr>
            <a:picLocks noChangeAspect="1" noChangeArrowheads="1"/>
          </p:cNvPicPr>
          <p:nvPr/>
        </p:nvPicPr>
        <p:blipFill rotWithShape="1">
          <a:blip r:embed="rId4">
            <a:extLst>
              <a:ext uri="{28A0092B-C50C-407E-A947-70E740481C1C}">
                <a14:useLocalDpi xmlns:a14="http://schemas.microsoft.com/office/drawing/2010/main" val="0"/>
              </a:ext>
            </a:extLst>
          </a:blip>
          <a:srcRect t="35273" b="35326"/>
          <a:stretch/>
        </p:blipFill>
        <p:spPr bwMode="auto">
          <a:xfrm>
            <a:off x="273702" y="1414130"/>
            <a:ext cx="1555098"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702" y="1871330"/>
            <a:ext cx="4638540" cy="3185487"/>
          </a:xfrm>
          <a:prstGeom prst="rect">
            <a:avLst/>
          </a:prstGeom>
          <a:noFill/>
        </p:spPr>
        <p:txBody>
          <a:bodyPr wrap="square" rtlCol="0">
            <a:spAutoFit/>
          </a:bodyPr>
          <a:lstStyle/>
          <a:p>
            <a:r>
              <a:rPr lang="en-IN" sz="1100" b="1" dirty="0" smtClean="0">
                <a:solidFill>
                  <a:schemeClr val="accent4"/>
                </a:solidFill>
                <a:latin typeface="Arial" panose="020B0604020202020204" pitchFamily="34" charset="0"/>
                <a:cs typeface="Arial" panose="020B0604020202020204" pitchFamily="34" charset="0"/>
              </a:rPr>
              <a:t>Case Study:</a:t>
            </a:r>
          </a:p>
          <a:p>
            <a:endParaRPr lang="en-IN" sz="1100" b="1" dirty="0">
              <a:solidFill>
                <a:schemeClr val="accent4"/>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200" dirty="0"/>
              <a:t>Engineering giant </a:t>
            </a:r>
            <a:r>
              <a:rPr lang="en-IN" sz="1200" b="1" dirty="0" smtClean="0"/>
              <a:t>Honeywell</a:t>
            </a:r>
            <a:r>
              <a:rPr lang="en-IN" sz="1200" dirty="0" smtClean="0"/>
              <a:t> has </a:t>
            </a:r>
            <a:r>
              <a:rPr lang="en-IN" sz="1200" dirty="0"/>
              <a:t>developed tools which utilize augmented and virtual reality (AR/VR) along with AI, to capture the experience of work and extract “lessons” from it which can be passed on to newer </a:t>
            </a:r>
            <a:r>
              <a:rPr lang="en-IN" sz="1200" dirty="0" smtClean="0"/>
              <a:t>hires</a:t>
            </a:r>
            <a:endParaRPr lang="en-IN" sz="1200" dirty="0"/>
          </a:p>
          <a:p>
            <a:pPr marL="171450" indent="-171450">
              <a:buFont typeface="Arial" panose="020B0604020202020204" pitchFamily="34" charset="0"/>
              <a:buChar char="•"/>
            </a:pPr>
            <a:r>
              <a:rPr lang="en-IN" sz="1200" b="1" dirty="0"/>
              <a:t>Employees wear AR headsets while carrying out their daily tasks</a:t>
            </a:r>
            <a:r>
              <a:rPr lang="en-IN" sz="1200" dirty="0"/>
              <a:t>. These </a:t>
            </a:r>
            <a:r>
              <a:rPr lang="en-IN" sz="1200" b="1" dirty="0"/>
              <a:t>capture a record of everything the engineer does</a:t>
            </a:r>
            <a:r>
              <a:rPr lang="en-IN" sz="1200" dirty="0"/>
              <a:t>, using image recognition technology, which </a:t>
            </a:r>
            <a:r>
              <a:rPr lang="en-IN" sz="1200" b="1" dirty="0"/>
              <a:t>can be played back, allowing trainees or new hires to experience the role through </a:t>
            </a:r>
            <a:r>
              <a:rPr lang="en-IN" sz="1200" b="1" dirty="0" smtClean="0"/>
              <a:t>VR</a:t>
            </a:r>
          </a:p>
          <a:p>
            <a:pPr marL="171450" indent="-171450">
              <a:buFont typeface="Arial" panose="020B0604020202020204" pitchFamily="34" charset="0"/>
              <a:buChar char="•"/>
            </a:pPr>
            <a:r>
              <a:rPr lang="en-IN" sz="1200" b="1" dirty="0" smtClean="0"/>
              <a:t>Information from the video imagery </a:t>
            </a:r>
            <a:r>
              <a:rPr lang="en-IN" sz="1200" dirty="0" smtClean="0"/>
              <a:t>is </a:t>
            </a:r>
            <a:r>
              <a:rPr lang="en-IN" sz="1200" dirty="0"/>
              <a:t>also being used to </a:t>
            </a:r>
            <a:r>
              <a:rPr lang="en-IN" sz="1200" b="1" dirty="0"/>
              <a:t>build AR tools </a:t>
            </a:r>
            <a:r>
              <a:rPr lang="en-IN" sz="1200" dirty="0"/>
              <a:t>which </a:t>
            </a:r>
            <a:r>
              <a:rPr lang="en-IN" sz="1200" b="1" dirty="0"/>
              <a:t>provide real-time feedback </a:t>
            </a:r>
            <a:r>
              <a:rPr lang="en-IN" sz="1200" dirty="0"/>
              <a:t>while engineers carry out their job – </a:t>
            </a:r>
            <a:r>
              <a:rPr lang="en-IN" sz="1200" b="1" dirty="0"/>
              <a:t>alerting them to dangers </a:t>
            </a:r>
            <a:r>
              <a:rPr lang="en-IN" sz="1200" dirty="0"/>
              <a:t>or </a:t>
            </a:r>
            <a:r>
              <a:rPr lang="en-IN" sz="1200" b="1" dirty="0"/>
              <a:t>reminding them to carry out routine tasks </a:t>
            </a:r>
            <a:r>
              <a:rPr lang="en-IN" sz="1200" dirty="0"/>
              <a:t>when they are in a particular place or looking at a particular object. </a:t>
            </a:r>
          </a:p>
          <a:p>
            <a:endParaRPr lang="en-IN" sz="1100" b="1" dirty="0" smtClean="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65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2437" y="148856"/>
            <a:ext cx="5245100" cy="909593"/>
          </a:xfrm>
        </p:spPr>
        <p:txBody>
          <a:bodyPr/>
          <a:lstStyle/>
          <a:p>
            <a:r>
              <a:rPr lang="en-IN" dirty="0" smtClean="0"/>
              <a:t>Creating the Internet of Skills</a:t>
            </a:r>
            <a:endParaRPr lang="en-IN" dirty="0"/>
          </a:p>
        </p:txBody>
      </p:sp>
      <p:sp>
        <p:nvSpPr>
          <p:cNvPr id="4" name="TextBox 3"/>
          <p:cNvSpPr txBox="1"/>
          <p:nvPr/>
        </p:nvSpPr>
        <p:spPr>
          <a:xfrm>
            <a:off x="252437" y="904560"/>
            <a:ext cx="3838353" cy="307777"/>
          </a:xfrm>
          <a:prstGeom prst="rect">
            <a:avLst/>
          </a:prstGeom>
          <a:noFill/>
        </p:spPr>
        <p:txBody>
          <a:bodyPr wrap="square" rtlCol="0">
            <a:spAutoFit/>
          </a:bodyPr>
          <a:lstStyle/>
          <a:p>
            <a:r>
              <a:rPr lang="en-IN" sz="1400" b="1" dirty="0" smtClean="0">
                <a:solidFill>
                  <a:schemeClr val="accent1"/>
                </a:solidFill>
                <a:latin typeface="Arial" panose="020B0604020202020204" pitchFamily="34" charset="0"/>
                <a:cs typeface="Arial" panose="020B0604020202020204" pitchFamily="34" charset="0"/>
              </a:rPr>
              <a:t>Key Pillars:</a:t>
            </a:r>
          </a:p>
        </p:txBody>
      </p:sp>
      <p:pic>
        <p:nvPicPr>
          <p:cNvPr id="6" name="Picture 5"/>
          <p:cNvPicPr>
            <a:picLocks noChangeAspect="1"/>
          </p:cNvPicPr>
          <p:nvPr/>
        </p:nvPicPr>
        <p:blipFill>
          <a:blip r:embed="rId2"/>
          <a:stretch>
            <a:fillRect/>
          </a:stretch>
        </p:blipFill>
        <p:spPr>
          <a:xfrm>
            <a:off x="608382" y="1267739"/>
            <a:ext cx="1092828" cy="1092828"/>
          </a:xfrm>
          <a:prstGeom prst="rect">
            <a:avLst/>
          </a:prstGeom>
        </p:spPr>
      </p:pic>
      <p:pic>
        <p:nvPicPr>
          <p:cNvPr id="8" name="Picture 7"/>
          <p:cNvPicPr>
            <a:picLocks noChangeAspect="1"/>
          </p:cNvPicPr>
          <p:nvPr/>
        </p:nvPicPr>
        <p:blipFill>
          <a:blip r:embed="rId3"/>
          <a:stretch>
            <a:fillRect/>
          </a:stretch>
        </p:blipFill>
        <p:spPr>
          <a:xfrm>
            <a:off x="2298959" y="1421911"/>
            <a:ext cx="784484" cy="784484"/>
          </a:xfrm>
          <a:prstGeom prst="rect">
            <a:avLst/>
          </a:prstGeom>
        </p:spPr>
      </p:pic>
      <p:pic>
        <p:nvPicPr>
          <p:cNvPr id="6150" name="Picture 6" descr="Haptic - Free technology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338" y="1482135"/>
            <a:ext cx="724260" cy="7242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40418" t="207" r="8965" b="-207"/>
          <a:stretch/>
        </p:blipFill>
        <p:spPr>
          <a:xfrm>
            <a:off x="5241851" y="0"/>
            <a:ext cx="3902149" cy="5143500"/>
          </a:xfrm>
          <a:prstGeom prst="rect">
            <a:avLst/>
          </a:prstGeom>
        </p:spPr>
      </p:pic>
      <p:sp>
        <p:nvSpPr>
          <p:cNvPr id="10" name="TextBox 9"/>
          <p:cNvSpPr txBox="1"/>
          <p:nvPr/>
        </p:nvSpPr>
        <p:spPr>
          <a:xfrm>
            <a:off x="435935" y="2229762"/>
            <a:ext cx="1605516" cy="261610"/>
          </a:xfrm>
          <a:prstGeom prst="rect">
            <a:avLst/>
          </a:prstGeom>
          <a:noFill/>
        </p:spPr>
        <p:txBody>
          <a:bodyPr wrap="square" rtlCol="0">
            <a:spAutoFit/>
          </a:bodyPr>
          <a:lstStyle/>
          <a:p>
            <a:r>
              <a:rPr lang="en-IN" sz="1100" b="1" dirty="0" smtClean="0">
                <a:latin typeface="Arial" panose="020B0604020202020204" pitchFamily="34" charset="0"/>
                <a:cs typeface="Arial" panose="020B0604020202020204" pitchFamily="34" charset="0"/>
              </a:rPr>
              <a:t>Artificial Intelligence</a:t>
            </a:r>
          </a:p>
        </p:txBody>
      </p:sp>
      <p:sp>
        <p:nvSpPr>
          <p:cNvPr id="12" name="TextBox 11"/>
          <p:cNvSpPr txBox="1"/>
          <p:nvPr/>
        </p:nvSpPr>
        <p:spPr>
          <a:xfrm>
            <a:off x="1866014" y="2229762"/>
            <a:ext cx="1605516" cy="261610"/>
          </a:xfrm>
          <a:prstGeom prst="rect">
            <a:avLst/>
          </a:prstGeom>
          <a:noFill/>
        </p:spPr>
        <p:txBody>
          <a:bodyPr wrap="square" rtlCol="0">
            <a:spAutoFit/>
          </a:bodyPr>
          <a:lstStyle/>
          <a:p>
            <a:pPr algn="ctr"/>
            <a:r>
              <a:rPr lang="en-IN" sz="1100" b="1" dirty="0" smtClean="0">
                <a:latin typeface="Arial" panose="020B0604020202020204" pitchFamily="34" charset="0"/>
                <a:cs typeface="Arial" panose="020B0604020202020204" pitchFamily="34" charset="0"/>
              </a:rPr>
              <a:t>5G</a:t>
            </a:r>
          </a:p>
        </p:txBody>
      </p:sp>
      <p:sp>
        <p:nvSpPr>
          <p:cNvPr id="13" name="TextBox 12"/>
          <p:cNvSpPr txBox="1"/>
          <p:nvPr/>
        </p:nvSpPr>
        <p:spPr>
          <a:xfrm>
            <a:off x="3425710" y="2229762"/>
            <a:ext cx="1605516" cy="261610"/>
          </a:xfrm>
          <a:prstGeom prst="rect">
            <a:avLst/>
          </a:prstGeom>
          <a:noFill/>
        </p:spPr>
        <p:txBody>
          <a:bodyPr wrap="square" rtlCol="0">
            <a:spAutoFit/>
          </a:bodyPr>
          <a:lstStyle/>
          <a:p>
            <a:pPr algn="ctr"/>
            <a:r>
              <a:rPr lang="en-IN" sz="1100" b="1" dirty="0" smtClean="0">
                <a:latin typeface="Arial" panose="020B0604020202020204" pitchFamily="34" charset="0"/>
                <a:cs typeface="Arial" panose="020B0604020202020204" pitchFamily="34" charset="0"/>
              </a:rPr>
              <a:t>Haptics</a:t>
            </a:r>
          </a:p>
        </p:txBody>
      </p:sp>
      <p:sp>
        <p:nvSpPr>
          <p:cNvPr id="11" name="Rectangle 10"/>
          <p:cNvSpPr/>
          <p:nvPr/>
        </p:nvSpPr>
        <p:spPr>
          <a:xfrm>
            <a:off x="287079" y="2583926"/>
            <a:ext cx="4954772" cy="1384995"/>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Internet of Skills </a:t>
            </a:r>
            <a:r>
              <a:rPr lang="en-IN" sz="1400" dirty="0">
                <a:latin typeface="Calibri" panose="020F0502020204030204" pitchFamily="34" charset="0"/>
                <a:cs typeface="Calibri" panose="020F0502020204030204" pitchFamily="34" charset="0"/>
              </a:rPr>
              <a:t>enables you to transfer your expertise, irrespective of distance/location, in real time, using robotics and haptic feedback </a:t>
            </a:r>
            <a:endParaRPr lang="en-IN" sz="1400" dirty="0" smtClean="0">
              <a:latin typeface="Calibri" panose="020F0502020204030204" pitchFamily="34" charset="0"/>
              <a:cs typeface="Calibri" panose="020F0502020204030204" pitchFamily="34" charset="0"/>
            </a:endParaRPr>
          </a:p>
          <a:p>
            <a:endParaRPr lang="en-IN" sz="1400" dirty="0">
              <a:latin typeface="Calibri" panose="020F0502020204030204" pitchFamily="34" charset="0"/>
              <a:cs typeface="Calibri" panose="020F0502020204030204" pitchFamily="34" charset="0"/>
            </a:endParaRPr>
          </a:p>
          <a:p>
            <a:r>
              <a:rPr lang="en-IN" sz="1400" b="1" dirty="0" smtClean="0">
                <a:latin typeface="Calibri" panose="020F0502020204030204" pitchFamily="34" charset="0"/>
                <a:cs typeface="Calibri" panose="020F0502020204030204" pitchFamily="34" charset="0"/>
              </a:rPr>
              <a:t>Capturing tacit knowledge </a:t>
            </a:r>
            <a:r>
              <a:rPr lang="en-IN" sz="1400" dirty="0" smtClean="0">
                <a:latin typeface="Calibri" panose="020F0502020204030204" pitchFamily="34" charset="0"/>
                <a:cs typeface="Calibri" panose="020F0502020204030204" pitchFamily="34" charset="0"/>
              </a:rPr>
              <a:t>using </a:t>
            </a:r>
            <a:r>
              <a:rPr lang="en-IN" sz="1400" b="1" dirty="0" smtClean="0">
                <a:latin typeface="Calibri" panose="020F0502020204030204" pitchFamily="34" charset="0"/>
                <a:cs typeface="Calibri" panose="020F0502020204030204" pitchFamily="34" charset="0"/>
              </a:rPr>
              <a:t>AI will play a huge role </a:t>
            </a:r>
            <a:r>
              <a:rPr lang="en-IN" sz="1400" dirty="0" smtClean="0">
                <a:latin typeface="Calibri" panose="020F0502020204030204" pitchFamily="34" charset="0"/>
                <a:cs typeface="Calibri" panose="020F0502020204030204" pitchFamily="34" charset="0"/>
              </a:rPr>
              <a:t>in this process as it would be able to create a </a:t>
            </a:r>
            <a:r>
              <a:rPr lang="en-IN" sz="1400" b="1" dirty="0" smtClean="0">
                <a:latin typeface="Calibri" panose="020F0502020204030204" pitchFamily="34" charset="0"/>
                <a:cs typeface="Calibri" panose="020F0502020204030204" pitchFamily="34" charset="0"/>
              </a:rPr>
              <a:t>digital repository of skills</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09645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Standard PPT Theme">
  <a:themeElements>
    <a:clrScheme name="Wipro Brand Colors">
      <a:dk1>
        <a:srgbClr val="000000"/>
      </a:dk1>
      <a:lt1>
        <a:srgbClr val="FFFFFF"/>
      </a:lt1>
      <a:dk2>
        <a:srgbClr val="0E3570"/>
      </a:dk2>
      <a:lt2>
        <a:srgbClr val="6F2C91"/>
      </a:lt2>
      <a:accent1>
        <a:srgbClr val="0089CF"/>
      </a:accent1>
      <a:accent2>
        <a:srgbClr val="646363"/>
      </a:accent2>
      <a:accent3>
        <a:srgbClr val="A5CF4C"/>
      </a:accent3>
      <a:accent4>
        <a:srgbClr val="FDB913"/>
      </a:accent4>
      <a:accent5>
        <a:srgbClr val="ED1C24"/>
      </a:accent5>
      <a:accent6>
        <a:srgbClr val="00B49D"/>
      </a:accent6>
      <a:hlink>
        <a:srgbClr val="646363"/>
      </a:hlink>
      <a:folHlink>
        <a:srgbClr val="6463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3175">
          <a:solidFill>
            <a:schemeClr val="accent2"/>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100" dirty="0" err="1" smtClean="0">
            <a:solidFill>
              <a:schemeClr val="accent2"/>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100" dirty="0" err="1"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Wipro_Regular_Presentation" id="{7E59A15F-F5D2-4ADD-866C-44CB0E112A3E}" vid="{AC1E19DC-5C25-4260-80A9-429B2EAEB6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1545</TotalTime>
  <Words>3254</Words>
  <Application>Microsoft Office PowerPoint</Application>
  <PresentationFormat>On-screen Show (16:9)</PresentationFormat>
  <Paragraphs>309</Paragraphs>
  <Slides>29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Georgia</vt:lpstr>
      <vt:lpstr>Wingdings</vt:lpstr>
      <vt:lpstr>Wipro Standard PPT Theme</vt:lpstr>
      <vt:lpstr>Cricket Game</vt:lpstr>
      <vt:lpstr>Knowledge vs Skill vs Ability</vt:lpstr>
      <vt:lpstr>Types of Knowledge</vt:lpstr>
      <vt:lpstr>Knowledge Capture &amp; Modelling</vt:lpstr>
      <vt:lpstr>Knowledge Capture &amp; Modelling</vt:lpstr>
      <vt:lpstr>Knowledge Capture &amp; Modelling</vt:lpstr>
      <vt:lpstr>Transfer of Tacit Knowledge to AI</vt:lpstr>
      <vt:lpstr>AI will help in passing on skills amongst workers</vt:lpstr>
      <vt:lpstr>Creating the Internet of Skills</vt:lpstr>
      <vt:lpstr>Creating the Internet of Skills</vt:lpstr>
      <vt:lpstr>Creating the Internet of Skills</vt:lpstr>
      <vt:lpstr>PowerPoint Presentation</vt:lpstr>
      <vt:lpstr>Problem Statement</vt:lpstr>
      <vt:lpstr>Stakeholders</vt:lpstr>
      <vt:lpstr>How Can Players Get Trained Today</vt:lpstr>
      <vt:lpstr>Ecosystem Vision</vt:lpstr>
      <vt:lpstr>Technological Advances in Cricket Training</vt:lpstr>
      <vt:lpstr>Technological Advances in Cricket Training</vt:lpstr>
      <vt:lpstr>Technological Advances in Cricket Training</vt:lpstr>
      <vt:lpstr>Technological Advances in Cricket Training</vt:lpstr>
      <vt:lpstr>Features Required to Make the Training System Robust: Batting</vt:lpstr>
      <vt:lpstr>PowerPoint Presentation</vt:lpstr>
      <vt:lpstr>Capturing the Skill Set</vt:lpstr>
      <vt:lpstr>Capturing the Skill Set</vt:lpstr>
      <vt:lpstr>Playing the Game</vt:lpstr>
      <vt:lpstr>Playing the Game</vt:lpstr>
      <vt:lpstr>Playing the Game</vt:lpstr>
      <vt:lpstr>Playing the Game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Game</dc:title>
  <dc:subject>Wipro_Corp_Presentation</dc:subject>
  <dc:creator>Pratik Minj (CTO Office)</dc:creator>
  <cp:lastModifiedBy>Pratik Minj (CTO Office)</cp:lastModifiedBy>
  <cp:revision>170</cp:revision>
  <dcterms:created xsi:type="dcterms:W3CDTF">2020-05-31T07:26:00Z</dcterms:created>
  <dcterms:modified xsi:type="dcterms:W3CDTF">2020-06-01T09:18:17Z</dcterms:modified>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9a70571-31c6-4603-80c1-ef2fb871a62a_Enabled">
    <vt:lpwstr>True</vt:lpwstr>
  </property>
  <property fmtid="{D5CDD505-2E9C-101B-9397-08002B2CF9AE}" pid="3" name="MSIP_Label_b9a70571-31c6-4603-80c1-ef2fb871a62a_SiteId">
    <vt:lpwstr>258ac4e4-146a-411e-9dc8-79a9e12fd6da</vt:lpwstr>
  </property>
  <property fmtid="{D5CDD505-2E9C-101B-9397-08002B2CF9AE}" pid="4" name="MSIP_Label_b9a70571-31c6-4603-80c1-ef2fb871a62a_Ref">
    <vt:lpwstr>https://api.informationprotection.azure.com/api/258ac4e4-146a-411e-9dc8-79a9e12fd6da</vt:lpwstr>
  </property>
  <property fmtid="{D5CDD505-2E9C-101B-9397-08002B2CF9AE}" pid="5" name="MSIP_Label_b9a70571-31c6-4603-80c1-ef2fb871a62a_Owner">
    <vt:lpwstr>PR20015294@wipro.com</vt:lpwstr>
  </property>
  <property fmtid="{D5CDD505-2E9C-101B-9397-08002B2CF9AE}" pid="6" name="MSIP_Label_b9a70571-31c6-4603-80c1-ef2fb871a62a_SetDate">
    <vt:lpwstr>2020-05-31T12:58:13.4922565+05:30</vt:lpwstr>
  </property>
  <property fmtid="{D5CDD505-2E9C-101B-9397-08002B2CF9AE}" pid="7" name="MSIP_Label_b9a70571-31c6-4603-80c1-ef2fb871a62a_Name">
    <vt:lpwstr>Internal and Restricted</vt:lpwstr>
  </property>
  <property fmtid="{D5CDD505-2E9C-101B-9397-08002B2CF9AE}" pid="8" name="MSIP_Label_b9a70571-31c6-4603-80c1-ef2fb871a62a_Application">
    <vt:lpwstr>Microsoft Azure Information Protection</vt:lpwstr>
  </property>
  <property fmtid="{D5CDD505-2E9C-101B-9397-08002B2CF9AE}" pid="9" name="MSIP_Label_b9a70571-31c6-4603-80c1-ef2fb871a62a_Extended_MSFT_Method">
    <vt:lpwstr>Manual</vt:lpwstr>
  </property>
  <property fmtid="{D5CDD505-2E9C-101B-9397-08002B2CF9AE}" pid="10" name="Sensitivity">
    <vt:lpwstr>Internal and Restricted</vt:lpwstr>
  </property>
</Properties>
</file>